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4.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Lst>
  <p:notesMasterIdLst>
    <p:notesMasterId r:id="rId19"/>
  </p:notesMasterIdLst>
  <p:handoutMasterIdLst>
    <p:handoutMasterId r:id="rId20"/>
  </p:handoutMasterIdLst>
  <p:sldIdLst>
    <p:sldId id="306" r:id="rId10"/>
    <p:sldId id="356" r:id="rId11"/>
    <p:sldId id="346" r:id="rId12"/>
    <p:sldId id="359" r:id="rId13"/>
    <p:sldId id="360" r:id="rId14"/>
    <p:sldId id="353" r:id="rId15"/>
    <p:sldId id="357" r:id="rId16"/>
    <p:sldId id="351" r:id="rId17"/>
    <p:sldId id="355" r:id="rId18"/>
  </p:sldIdLst>
  <p:sldSz cx="9144000" cy="5143500" type="screen16x9"/>
  <p:notesSz cx="6858000" cy="9144000"/>
  <p:custDataLst>
    <p:tags r:id="rId21"/>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Forfatter" initials="F"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F65"/>
    <a:srgbClr val="FFFFFF"/>
    <a:srgbClr val="5CB4BC"/>
    <a:srgbClr val="40A6B1"/>
    <a:srgbClr val="0097A7"/>
    <a:srgbClr val="E3F2F3"/>
    <a:srgbClr val="79C1C8"/>
    <a:srgbClr val="94CDD3"/>
    <a:srgbClr val="AED9DE"/>
    <a:srgbClr val="C9E6E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1" autoAdjust="0"/>
    <p:restoredTop sz="96395" autoAdjust="0"/>
  </p:normalViewPr>
  <p:slideViewPr>
    <p:cSldViewPr>
      <p:cViewPr varScale="1">
        <p:scale>
          <a:sx n="105" d="100"/>
          <a:sy n="105" d="100"/>
        </p:scale>
        <p:origin x="104" y="72"/>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25-09-2024</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25-09-2024</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smtClean="0"/>
              <a:t>Titel på præsentation</a:t>
            </a:r>
            <a:endParaRPr lang="da-DK" dirty="0"/>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smtClean="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smtClean="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verskrift og to spalter">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417251" y="205979"/>
            <a:ext cx="8313603" cy="857250"/>
          </a:xfrm>
          <a:prstGeom prst="rect">
            <a:avLst/>
          </a:prstGeom>
        </p:spPr>
        <p:txBody>
          <a:bodyPr vert="horz" lIns="0" tIns="40934" rIns="81869" bIns="40934" rtlCol="0" anchor="b" anchorCtr="0">
            <a:normAutofit/>
          </a:bodyPr>
          <a:lstStyle>
            <a:lvl1pPr>
              <a:defRPr/>
            </a:lvl1pPr>
          </a:lstStyle>
          <a:p>
            <a:r>
              <a:rPr lang="en-US" noProof="0" dirty="0" err="1" smtClean="0"/>
              <a:t>Klik</a:t>
            </a:r>
            <a:r>
              <a:rPr lang="en-US" noProof="0" dirty="0" smtClean="0"/>
              <a:t> her for at </a:t>
            </a:r>
            <a:r>
              <a:rPr lang="en-US" noProof="0" dirty="0" err="1" smtClean="0"/>
              <a:t>tilføje</a:t>
            </a:r>
            <a:r>
              <a:rPr lang="en-US" noProof="0" dirty="0" smtClean="0"/>
              <a:t> </a:t>
            </a:r>
            <a:r>
              <a:rPr lang="en-US" noProof="0" dirty="0" err="1" smtClean="0"/>
              <a:t>tekst</a:t>
            </a:r>
            <a:endParaRPr lang="en-US" noProof="0" dirty="0"/>
          </a:p>
        </p:txBody>
      </p:sp>
      <p:sp>
        <p:nvSpPr>
          <p:cNvPr id="3" name="Pladsholder til tekst 2"/>
          <p:cNvSpPr>
            <a:spLocks noGrp="1"/>
          </p:cNvSpPr>
          <p:nvPr>
            <p:ph type="body" sz="quarter" idx="21" hasCustomPrompt="1"/>
          </p:nvPr>
        </p:nvSpPr>
        <p:spPr>
          <a:xfrm>
            <a:off x="419470" y="1188504"/>
            <a:ext cx="3990605" cy="3219450"/>
          </a:xfrm>
        </p:spPr>
        <p:txBody>
          <a:bodyPr/>
          <a:lstStyle/>
          <a:p>
            <a:pPr lvl="0"/>
            <a:r>
              <a:rPr lang="da-DK" dirty="0" smtClean="0"/>
              <a:t>Klik for at tilføje tekst</a:t>
            </a:r>
          </a:p>
        </p:txBody>
      </p:sp>
      <p:sp>
        <p:nvSpPr>
          <p:cNvPr id="10" name="Pladsholder til tekst 2"/>
          <p:cNvSpPr>
            <a:spLocks noGrp="1"/>
          </p:cNvSpPr>
          <p:nvPr>
            <p:ph type="body" sz="quarter" idx="22" hasCustomPrompt="1"/>
          </p:nvPr>
        </p:nvSpPr>
        <p:spPr>
          <a:xfrm>
            <a:off x="4733926" y="1188504"/>
            <a:ext cx="3995042" cy="3219450"/>
          </a:xfrm>
        </p:spPr>
        <p:txBody>
          <a:bodyPr/>
          <a:lstStyle/>
          <a:p>
            <a:pPr lvl="0"/>
            <a:r>
              <a:rPr lang="da-DK" dirty="0" smtClean="0"/>
              <a:t>Klik for at tilføje tekst</a:t>
            </a:r>
          </a:p>
        </p:txBody>
      </p:sp>
      <p:sp>
        <p:nvSpPr>
          <p:cNvPr id="5" name="Tekstfelt 4"/>
          <p:cNvSpPr txBox="1"/>
          <p:nvPr userDrawn="1"/>
        </p:nvSpPr>
        <p:spPr>
          <a:xfrm flipH="1">
            <a:off x="417251" y="4723147"/>
            <a:ext cx="1093921" cy="196208"/>
          </a:xfrm>
          <a:prstGeom prst="rect">
            <a:avLst/>
          </a:prstGeom>
          <a:noFill/>
        </p:spPr>
        <p:txBody>
          <a:bodyPr wrap="square" lIns="0" rtlCol="0" anchor="ctr">
            <a:spAutoFit/>
          </a:bodyPr>
          <a:lstStyle/>
          <a:p>
            <a:r>
              <a:rPr lang="en-US" sz="675" dirty="0" err="1" smtClean="0"/>
              <a:t>Energistyrelsen</a:t>
            </a:r>
            <a:endParaRPr lang="da-DK" sz="675" dirty="0"/>
          </a:p>
        </p:txBody>
      </p:sp>
      <p:cxnSp>
        <p:nvCxnSpPr>
          <p:cNvPr id="12" name="Lige forbindelse 11"/>
          <p:cNvCxnSpPr/>
          <p:nvPr userDrawn="1"/>
        </p:nvCxnSpPr>
        <p:spPr>
          <a:xfrm flipH="1">
            <a:off x="417251" y="4614173"/>
            <a:ext cx="7111071"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6296349" y="4722053"/>
            <a:ext cx="1231973" cy="189198"/>
          </a:xfrm>
          <a:prstGeom prst="rect">
            <a:avLst/>
          </a:prstGeom>
        </p:spPr>
        <p:txBody>
          <a:bodyPr lIns="0" tIns="0" rIns="0" bIns="0" anchor="ctr" anchorCtr="0"/>
          <a:lstStyle>
            <a:lvl1pPr algn="r">
              <a:defRPr sz="675">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25. september 2024</a:t>
            </a:fld>
            <a:endParaRPr lang="da-DK" dirty="0"/>
          </a:p>
        </p:txBody>
      </p:sp>
      <p:cxnSp>
        <p:nvCxnSpPr>
          <p:cNvPr id="15" name="Lige forbindelse 14"/>
          <p:cNvCxnSpPr/>
          <p:nvPr userDrawn="1"/>
        </p:nvCxnSpPr>
        <p:spPr>
          <a:xfrm flipH="1">
            <a:off x="7629525" y="4614173"/>
            <a:ext cx="1097225"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8014126" y="4726652"/>
            <a:ext cx="712624" cy="189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675" dirty="0" smtClean="0">
                <a:solidFill>
                  <a:schemeClr val="tx1"/>
                </a:solidFill>
                <a:latin typeface="Roboto" panose="02000000000000000000" pitchFamily="2" charset="0"/>
                <a:ea typeface="Roboto" panose="02000000000000000000" pitchFamily="2" charset="0"/>
              </a:rPr>
              <a:t> Side </a:t>
            </a:r>
            <a:fld id="{24C8C45C-947F-4981-8B3F-4F32E973C901}" type="slidenum">
              <a:rPr lang="da-DK" sz="675" smtClean="0">
                <a:solidFill>
                  <a:schemeClr val="tx1"/>
                </a:solidFill>
                <a:latin typeface="Roboto" panose="02000000000000000000" pitchFamily="2" charset="0"/>
                <a:ea typeface="Roboto" panose="02000000000000000000" pitchFamily="2" charset="0"/>
              </a:rPr>
              <a:pPr algn="r"/>
              <a:t>‹nr.›</a:t>
            </a:fld>
            <a:endParaRPr lang="da-DK" sz="675"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5860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smtClean="0"/>
              <a:t>Indsæt tabel</a:t>
            </a:r>
            <a:endParaRPr lang="da-DK" dirty="0"/>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a:t>
            </a:r>
            <a:r>
              <a:rPr lang="da-DK" dirty="0" smtClean="0"/>
              <a:t>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smtClean="0"/>
          </a:p>
          <a:p>
            <a:endParaRPr lang="da-DK" dirty="0" smtClean="0"/>
          </a:p>
          <a:p>
            <a:endParaRPr lang="da-DK" dirty="0" smtClean="0"/>
          </a:p>
          <a:p>
            <a:endParaRPr lang="da-DK" dirty="0" smtClean="0"/>
          </a:p>
          <a:p>
            <a:endParaRPr lang="da-DK" dirty="0" smtClean="0"/>
          </a:p>
          <a:p>
            <a:endParaRPr lang="da-DK" dirty="0" smtClean="0"/>
          </a:p>
          <a:p>
            <a:endParaRPr lang="da-DK" dirty="0" smtClean="0"/>
          </a:p>
          <a:p>
            <a:endParaRPr lang="da-DK" dirty="0" smtClean="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smtClean="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smtClean="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smtClean="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smtClean="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smtClean="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smtClean="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smtClean="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smtClean="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smtClean="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smtClean="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smtClean="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smtClean="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smtClean="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smtClean="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smtClean="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smtClean="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smtClean="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smtClean="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smtClean="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smtClean="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smtClean="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smtClean="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smtClean="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smtClean="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smtClean="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smtClean="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smtClean="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smtClean="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smtClean="0"/>
              <a:t>Titel på præsentation</a:t>
            </a:r>
            <a:endParaRPr lang="da-DK" dirty="0"/>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smtClean="0"/>
              <a:t>Overskrift til nyt tema/afsnit</a:t>
            </a:r>
            <a:endParaRPr lang="da-DK" dirty="0"/>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smtClean="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smtClean="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smtClean="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endPar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endParaRP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smtClean="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smtClean="0">
                <a:solidFill>
                  <a:srgbClr val="0097A7"/>
                </a:solidFill>
                <a:latin typeface="Segoe UI Semilight" panose="020B0402040204020203" pitchFamily="34" charset="0"/>
                <a:cs typeface="Segoe UI Semilight" panose="020B0402040204020203" pitchFamily="34" charset="0"/>
              </a:rPr>
              <a:t>Tak</a:t>
            </a:r>
            <a:r>
              <a:rPr lang="da-DK" sz="2400" baseline="0" dirty="0" smtClean="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smtClean="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smtClean="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smtClean="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smtClean="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smtClean="0"/>
              <a:t>Overskrift til nyt tema/afsnit</a:t>
            </a:r>
            <a:endParaRPr lang="da-DK" dirty="0"/>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smtClean="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smtClean="0"/>
              <a:t>Titel på præsentation</a:t>
            </a:r>
            <a:endParaRPr lang="da-DK" dirty="0"/>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smtClean="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smtClean="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smtClean="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smtClean="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smtClean="0"/>
              <a:t>Overskrift til nyt tema/afsnit</a:t>
            </a:r>
            <a:endParaRPr lang="da-DK" dirty="0"/>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smtClean="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smtClean="0"/>
              <a:t>Titel på præsentation</a:t>
            </a:r>
            <a:endParaRPr lang="da-DK" dirty="0"/>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smtClean="0"/>
              <a:t>Titel på præsentation</a:t>
            </a:r>
            <a:endParaRPr lang="da-DK" dirty="0"/>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424908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smtClean="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smtClean="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0.xml"/><Relationship Id="rId7" Type="http://schemas.openxmlformats.org/officeDocument/2006/relationships/tags" Target="../tags/tag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vmlDrawing" Target="../drawings/vmlDrawing2.vml"/><Relationship Id="rId5"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4.xml"/><Relationship Id="rId7" Type="http://schemas.openxmlformats.org/officeDocument/2006/relationships/tags" Target="../tags/tag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vmlDrawing" Target="../drawings/vmlDrawing3.vml"/><Relationship Id="rId5"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2.xml"/><Relationship Id="rId7" Type="http://schemas.openxmlformats.org/officeDocument/2006/relationships/tags" Target="../tags/tag7.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vmlDrawing" Target="../drawings/vmlDrawing6.vml"/><Relationship Id="rId5" Type="http://schemas.openxmlformats.org/officeDocument/2006/relationships/theme" Target="../theme/theme6.xml"/><Relationship Id="rId4" Type="http://schemas.openxmlformats.org/officeDocument/2006/relationships/slideLayout" Target="../slideLayouts/slideLayout23.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7.xml"/><Relationship Id="rId1" Type="http://schemas.openxmlformats.org/officeDocument/2006/relationships/slideLayout" Target="../slideLayouts/slideLayout24.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tags" Target="../tags/tag8.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7.xml"/><Relationship Id="rId7" Type="http://schemas.openxmlformats.org/officeDocument/2006/relationships/vmlDrawing" Target="../drawings/vmlDrawing8.v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8.xml"/><Relationship Id="rId5" Type="http://schemas.openxmlformats.org/officeDocument/2006/relationships/slideLayout" Target="../slideLayouts/slideLayout29.xml"/><Relationship Id="rId10" Type="http://schemas.openxmlformats.org/officeDocument/2006/relationships/image" Target="../media/image1.emf"/><Relationship Id="rId4" Type="http://schemas.openxmlformats.org/officeDocument/2006/relationships/slideLayout" Target="../slideLayouts/slideLayout28.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32.xml"/><Relationship Id="rId7" Type="http://schemas.openxmlformats.org/officeDocument/2006/relationships/vmlDrawing" Target="../drawings/vmlDrawing9.v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9.xml"/><Relationship Id="rId5" Type="http://schemas.openxmlformats.org/officeDocument/2006/relationships/slideLayout" Target="../slideLayouts/slideLayout34.xml"/><Relationship Id="rId10" Type="http://schemas.openxmlformats.org/officeDocument/2006/relationships/image" Target="../media/image1.emf"/><Relationship Id="rId4" Type="http://schemas.openxmlformats.org/officeDocument/2006/relationships/slideLayout" Target="../slideLayouts/slideLayout33.xml"/><Relationship Id="rId9"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10"/>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9" name="think-cell Slide" r:id="rId11" imgW="347" imgH="346" progId="TCLayout.ActiveDocument.1">
                  <p:embed/>
                </p:oleObj>
              </mc:Choice>
              <mc:Fallback>
                <p:oleObj name="think-cell Slide" r:id="rId11" imgW="347" imgH="34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 id="214748382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2"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82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6"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20"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44"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8"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92"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1674"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15585"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smtClean="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6" Type="http://schemas.openxmlformats.org/officeDocument/2006/relationships/tags" Target="../tags/tag36.xml"/><Relationship Id="rId117" Type="http://schemas.openxmlformats.org/officeDocument/2006/relationships/tags" Target="../tags/tag127.xml"/><Relationship Id="rId21" Type="http://schemas.openxmlformats.org/officeDocument/2006/relationships/tags" Target="../tags/tag31.xml"/><Relationship Id="rId42" Type="http://schemas.openxmlformats.org/officeDocument/2006/relationships/tags" Target="../tags/tag52.xml"/><Relationship Id="rId47" Type="http://schemas.openxmlformats.org/officeDocument/2006/relationships/tags" Target="../tags/tag57.xml"/><Relationship Id="rId63" Type="http://schemas.openxmlformats.org/officeDocument/2006/relationships/tags" Target="../tags/tag73.xml"/><Relationship Id="rId68" Type="http://schemas.openxmlformats.org/officeDocument/2006/relationships/tags" Target="../tags/tag78.xml"/><Relationship Id="rId84" Type="http://schemas.openxmlformats.org/officeDocument/2006/relationships/tags" Target="../tags/tag94.xml"/><Relationship Id="rId89" Type="http://schemas.openxmlformats.org/officeDocument/2006/relationships/tags" Target="../tags/tag99.xml"/><Relationship Id="rId112" Type="http://schemas.openxmlformats.org/officeDocument/2006/relationships/tags" Target="../tags/tag122.xml"/><Relationship Id="rId133" Type="http://schemas.openxmlformats.org/officeDocument/2006/relationships/tags" Target="../tags/tag143.xml"/><Relationship Id="rId138" Type="http://schemas.openxmlformats.org/officeDocument/2006/relationships/tags" Target="../tags/tag148.xml"/><Relationship Id="rId16" Type="http://schemas.openxmlformats.org/officeDocument/2006/relationships/tags" Target="../tags/tag26.xml"/><Relationship Id="rId107" Type="http://schemas.openxmlformats.org/officeDocument/2006/relationships/tags" Target="../tags/tag117.xml"/><Relationship Id="rId11" Type="http://schemas.openxmlformats.org/officeDocument/2006/relationships/tags" Target="../tags/tag21.xml"/><Relationship Id="rId32" Type="http://schemas.openxmlformats.org/officeDocument/2006/relationships/tags" Target="../tags/tag42.xml"/><Relationship Id="rId37" Type="http://schemas.openxmlformats.org/officeDocument/2006/relationships/tags" Target="../tags/tag47.xml"/><Relationship Id="rId53" Type="http://schemas.openxmlformats.org/officeDocument/2006/relationships/tags" Target="../tags/tag63.xml"/><Relationship Id="rId58" Type="http://schemas.openxmlformats.org/officeDocument/2006/relationships/tags" Target="../tags/tag68.xml"/><Relationship Id="rId74" Type="http://schemas.openxmlformats.org/officeDocument/2006/relationships/tags" Target="../tags/tag84.xml"/><Relationship Id="rId79" Type="http://schemas.openxmlformats.org/officeDocument/2006/relationships/tags" Target="../tags/tag89.xml"/><Relationship Id="rId102" Type="http://schemas.openxmlformats.org/officeDocument/2006/relationships/tags" Target="../tags/tag112.xml"/><Relationship Id="rId123" Type="http://schemas.openxmlformats.org/officeDocument/2006/relationships/tags" Target="../tags/tag133.xml"/><Relationship Id="rId128" Type="http://schemas.openxmlformats.org/officeDocument/2006/relationships/tags" Target="../tags/tag138.xml"/><Relationship Id="rId5" Type="http://schemas.openxmlformats.org/officeDocument/2006/relationships/tags" Target="../tags/tag15.xml"/><Relationship Id="rId90" Type="http://schemas.openxmlformats.org/officeDocument/2006/relationships/tags" Target="../tags/tag100.xml"/><Relationship Id="rId95" Type="http://schemas.openxmlformats.org/officeDocument/2006/relationships/tags" Target="../tags/tag105.xml"/><Relationship Id="rId22" Type="http://schemas.openxmlformats.org/officeDocument/2006/relationships/tags" Target="../tags/tag32.xml"/><Relationship Id="rId27" Type="http://schemas.openxmlformats.org/officeDocument/2006/relationships/tags" Target="../tags/tag37.xml"/><Relationship Id="rId43" Type="http://schemas.openxmlformats.org/officeDocument/2006/relationships/tags" Target="../tags/tag53.xml"/><Relationship Id="rId48" Type="http://schemas.openxmlformats.org/officeDocument/2006/relationships/tags" Target="../tags/tag58.xml"/><Relationship Id="rId64" Type="http://schemas.openxmlformats.org/officeDocument/2006/relationships/tags" Target="../tags/tag74.xml"/><Relationship Id="rId69" Type="http://schemas.openxmlformats.org/officeDocument/2006/relationships/tags" Target="../tags/tag79.xml"/><Relationship Id="rId113" Type="http://schemas.openxmlformats.org/officeDocument/2006/relationships/tags" Target="../tags/tag123.xml"/><Relationship Id="rId118" Type="http://schemas.openxmlformats.org/officeDocument/2006/relationships/tags" Target="../tags/tag128.xml"/><Relationship Id="rId134" Type="http://schemas.openxmlformats.org/officeDocument/2006/relationships/tags" Target="../tags/tag144.xml"/><Relationship Id="rId139" Type="http://schemas.openxmlformats.org/officeDocument/2006/relationships/tags" Target="../tags/tag149.xml"/><Relationship Id="rId8" Type="http://schemas.openxmlformats.org/officeDocument/2006/relationships/tags" Target="../tags/tag18.xml"/><Relationship Id="rId51" Type="http://schemas.openxmlformats.org/officeDocument/2006/relationships/tags" Target="../tags/tag61.xml"/><Relationship Id="rId72" Type="http://schemas.openxmlformats.org/officeDocument/2006/relationships/tags" Target="../tags/tag82.xml"/><Relationship Id="rId80" Type="http://schemas.openxmlformats.org/officeDocument/2006/relationships/tags" Target="../tags/tag90.xml"/><Relationship Id="rId85" Type="http://schemas.openxmlformats.org/officeDocument/2006/relationships/tags" Target="../tags/tag95.xml"/><Relationship Id="rId93" Type="http://schemas.openxmlformats.org/officeDocument/2006/relationships/tags" Target="../tags/tag103.xml"/><Relationship Id="rId98" Type="http://schemas.openxmlformats.org/officeDocument/2006/relationships/tags" Target="../tags/tag108.xml"/><Relationship Id="rId121" Type="http://schemas.openxmlformats.org/officeDocument/2006/relationships/tags" Target="../tags/tag131.xml"/><Relationship Id="rId142" Type="http://schemas.openxmlformats.org/officeDocument/2006/relationships/tags" Target="../tags/tag152.xml"/><Relationship Id="rId3" Type="http://schemas.openxmlformats.org/officeDocument/2006/relationships/tags" Target="../tags/tag13.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tags" Target="../tags/tag35.xml"/><Relationship Id="rId33" Type="http://schemas.openxmlformats.org/officeDocument/2006/relationships/tags" Target="../tags/tag43.xml"/><Relationship Id="rId38" Type="http://schemas.openxmlformats.org/officeDocument/2006/relationships/tags" Target="../tags/tag48.xml"/><Relationship Id="rId46" Type="http://schemas.openxmlformats.org/officeDocument/2006/relationships/tags" Target="../tags/tag56.xml"/><Relationship Id="rId59" Type="http://schemas.openxmlformats.org/officeDocument/2006/relationships/tags" Target="../tags/tag69.xml"/><Relationship Id="rId67" Type="http://schemas.openxmlformats.org/officeDocument/2006/relationships/tags" Target="../tags/tag77.xml"/><Relationship Id="rId103" Type="http://schemas.openxmlformats.org/officeDocument/2006/relationships/tags" Target="../tags/tag113.xml"/><Relationship Id="rId108" Type="http://schemas.openxmlformats.org/officeDocument/2006/relationships/tags" Target="../tags/tag118.xml"/><Relationship Id="rId116" Type="http://schemas.openxmlformats.org/officeDocument/2006/relationships/tags" Target="../tags/tag126.xml"/><Relationship Id="rId124" Type="http://schemas.openxmlformats.org/officeDocument/2006/relationships/tags" Target="../tags/tag134.xml"/><Relationship Id="rId129" Type="http://schemas.openxmlformats.org/officeDocument/2006/relationships/tags" Target="../tags/tag139.xml"/><Relationship Id="rId137" Type="http://schemas.openxmlformats.org/officeDocument/2006/relationships/tags" Target="../tags/tag147.xml"/><Relationship Id="rId20" Type="http://schemas.openxmlformats.org/officeDocument/2006/relationships/tags" Target="../tags/tag30.xml"/><Relationship Id="rId41" Type="http://schemas.openxmlformats.org/officeDocument/2006/relationships/tags" Target="../tags/tag51.xml"/><Relationship Id="rId54" Type="http://schemas.openxmlformats.org/officeDocument/2006/relationships/tags" Target="../tags/tag64.xml"/><Relationship Id="rId62" Type="http://schemas.openxmlformats.org/officeDocument/2006/relationships/tags" Target="../tags/tag72.xml"/><Relationship Id="rId70" Type="http://schemas.openxmlformats.org/officeDocument/2006/relationships/tags" Target="../tags/tag80.xml"/><Relationship Id="rId75" Type="http://schemas.openxmlformats.org/officeDocument/2006/relationships/tags" Target="../tags/tag85.xml"/><Relationship Id="rId83" Type="http://schemas.openxmlformats.org/officeDocument/2006/relationships/tags" Target="../tags/tag93.xml"/><Relationship Id="rId88" Type="http://schemas.openxmlformats.org/officeDocument/2006/relationships/tags" Target="../tags/tag98.xml"/><Relationship Id="rId91" Type="http://schemas.openxmlformats.org/officeDocument/2006/relationships/tags" Target="../tags/tag101.xml"/><Relationship Id="rId96" Type="http://schemas.openxmlformats.org/officeDocument/2006/relationships/tags" Target="../tags/tag106.xml"/><Relationship Id="rId111" Type="http://schemas.openxmlformats.org/officeDocument/2006/relationships/tags" Target="../tags/tag121.xml"/><Relationship Id="rId132" Type="http://schemas.openxmlformats.org/officeDocument/2006/relationships/tags" Target="../tags/tag142.xml"/><Relationship Id="rId140" Type="http://schemas.openxmlformats.org/officeDocument/2006/relationships/tags" Target="../tags/tag150.xml"/><Relationship Id="rId1" Type="http://schemas.openxmlformats.org/officeDocument/2006/relationships/tags" Target="../tags/tag11.xml"/><Relationship Id="rId6" Type="http://schemas.openxmlformats.org/officeDocument/2006/relationships/tags" Target="../tags/tag16.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tags" Target="../tags/tag38.xml"/><Relationship Id="rId36" Type="http://schemas.openxmlformats.org/officeDocument/2006/relationships/tags" Target="../tags/tag46.xml"/><Relationship Id="rId49" Type="http://schemas.openxmlformats.org/officeDocument/2006/relationships/tags" Target="../tags/tag59.xml"/><Relationship Id="rId57" Type="http://schemas.openxmlformats.org/officeDocument/2006/relationships/tags" Target="../tags/tag67.xml"/><Relationship Id="rId106" Type="http://schemas.openxmlformats.org/officeDocument/2006/relationships/tags" Target="../tags/tag116.xml"/><Relationship Id="rId114" Type="http://schemas.openxmlformats.org/officeDocument/2006/relationships/tags" Target="../tags/tag124.xml"/><Relationship Id="rId119" Type="http://schemas.openxmlformats.org/officeDocument/2006/relationships/tags" Target="../tags/tag129.xml"/><Relationship Id="rId127" Type="http://schemas.openxmlformats.org/officeDocument/2006/relationships/tags" Target="../tags/tag137.xml"/><Relationship Id="rId10" Type="http://schemas.openxmlformats.org/officeDocument/2006/relationships/tags" Target="../tags/tag20.xml"/><Relationship Id="rId31" Type="http://schemas.openxmlformats.org/officeDocument/2006/relationships/tags" Target="../tags/tag41.xml"/><Relationship Id="rId44" Type="http://schemas.openxmlformats.org/officeDocument/2006/relationships/tags" Target="../tags/tag54.xml"/><Relationship Id="rId52" Type="http://schemas.openxmlformats.org/officeDocument/2006/relationships/tags" Target="../tags/tag62.xml"/><Relationship Id="rId60" Type="http://schemas.openxmlformats.org/officeDocument/2006/relationships/tags" Target="../tags/tag70.xml"/><Relationship Id="rId65" Type="http://schemas.openxmlformats.org/officeDocument/2006/relationships/tags" Target="../tags/tag75.xml"/><Relationship Id="rId73" Type="http://schemas.openxmlformats.org/officeDocument/2006/relationships/tags" Target="../tags/tag83.xml"/><Relationship Id="rId78" Type="http://schemas.openxmlformats.org/officeDocument/2006/relationships/tags" Target="../tags/tag88.xml"/><Relationship Id="rId81" Type="http://schemas.openxmlformats.org/officeDocument/2006/relationships/tags" Target="../tags/tag91.xml"/><Relationship Id="rId86" Type="http://schemas.openxmlformats.org/officeDocument/2006/relationships/tags" Target="../tags/tag96.xml"/><Relationship Id="rId94" Type="http://schemas.openxmlformats.org/officeDocument/2006/relationships/tags" Target="../tags/tag104.xml"/><Relationship Id="rId99" Type="http://schemas.openxmlformats.org/officeDocument/2006/relationships/tags" Target="../tags/tag109.xml"/><Relationship Id="rId101" Type="http://schemas.openxmlformats.org/officeDocument/2006/relationships/tags" Target="../tags/tag111.xml"/><Relationship Id="rId122" Type="http://schemas.openxmlformats.org/officeDocument/2006/relationships/tags" Target="../tags/tag132.xml"/><Relationship Id="rId130" Type="http://schemas.openxmlformats.org/officeDocument/2006/relationships/tags" Target="../tags/tag140.xml"/><Relationship Id="rId135" Type="http://schemas.openxmlformats.org/officeDocument/2006/relationships/tags" Target="../tags/tag145.xml"/><Relationship Id="rId143" Type="http://schemas.openxmlformats.org/officeDocument/2006/relationships/slideLayout" Target="../slideLayouts/slideLayout11.xml"/><Relationship Id="rId4" Type="http://schemas.openxmlformats.org/officeDocument/2006/relationships/tags" Target="../tags/tag14.xml"/><Relationship Id="rId9" Type="http://schemas.openxmlformats.org/officeDocument/2006/relationships/tags" Target="../tags/tag19.xml"/><Relationship Id="rId13" Type="http://schemas.openxmlformats.org/officeDocument/2006/relationships/tags" Target="../tags/tag23.xml"/><Relationship Id="rId18" Type="http://schemas.openxmlformats.org/officeDocument/2006/relationships/tags" Target="../tags/tag28.xml"/><Relationship Id="rId39" Type="http://schemas.openxmlformats.org/officeDocument/2006/relationships/tags" Target="../tags/tag49.xml"/><Relationship Id="rId109" Type="http://schemas.openxmlformats.org/officeDocument/2006/relationships/tags" Target="../tags/tag119.xml"/><Relationship Id="rId34" Type="http://schemas.openxmlformats.org/officeDocument/2006/relationships/tags" Target="../tags/tag44.xml"/><Relationship Id="rId50" Type="http://schemas.openxmlformats.org/officeDocument/2006/relationships/tags" Target="../tags/tag60.xml"/><Relationship Id="rId55" Type="http://schemas.openxmlformats.org/officeDocument/2006/relationships/tags" Target="../tags/tag65.xml"/><Relationship Id="rId76" Type="http://schemas.openxmlformats.org/officeDocument/2006/relationships/tags" Target="../tags/tag86.xml"/><Relationship Id="rId97" Type="http://schemas.openxmlformats.org/officeDocument/2006/relationships/tags" Target="../tags/tag107.xml"/><Relationship Id="rId104" Type="http://schemas.openxmlformats.org/officeDocument/2006/relationships/tags" Target="../tags/tag114.xml"/><Relationship Id="rId120" Type="http://schemas.openxmlformats.org/officeDocument/2006/relationships/tags" Target="../tags/tag130.xml"/><Relationship Id="rId125" Type="http://schemas.openxmlformats.org/officeDocument/2006/relationships/tags" Target="../tags/tag135.xml"/><Relationship Id="rId141" Type="http://schemas.openxmlformats.org/officeDocument/2006/relationships/tags" Target="../tags/tag151.xml"/><Relationship Id="rId7" Type="http://schemas.openxmlformats.org/officeDocument/2006/relationships/tags" Target="../tags/tag17.xml"/><Relationship Id="rId71" Type="http://schemas.openxmlformats.org/officeDocument/2006/relationships/tags" Target="../tags/tag81.xml"/><Relationship Id="rId92" Type="http://schemas.openxmlformats.org/officeDocument/2006/relationships/tags" Target="../tags/tag102.xml"/><Relationship Id="rId2" Type="http://schemas.openxmlformats.org/officeDocument/2006/relationships/tags" Target="../tags/tag12.xml"/><Relationship Id="rId29" Type="http://schemas.openxmlformats.org/officeDocument/2006/relationships/tags" Target="../tags/tag39.xml"/><Relationship Id="rId24" Type="http://schemas.openxmlformats.org/officeDocument/2006/relationships/tags" Target="../tags/tag34.xml"/><Relationship Id="rId40" Type="http://schemas.openxmlformats.org/officeDocument/2006/relationships/tags" Target="../tags/tag50.xml"/><Relationship Id="rId45" Type="http://schemas.openxmlformats.org/officeDocument/2006/relationships/tags" Target="../tags/tag55.xml"/><Relationship Id="rId66" Type="http://schemas.openxmlformats.org/officeDocument/2006/relationships/tags" Target="../tags/tag76.xml"/><Relationship Id="rId87" Type="http://schemas.openxmlformats.org/officeDocument/2006/relationships/tags" Target="../tags/tag97.xml"/><Relationship Id="rId110" Type="http://schemas.openxmlformats.org/officeDocument/2006/relationships/tags" Target="../tags/tag120.xml"/><Relationship Id="rId115" Type="http://schemas.openxmlformats.org/officeDocument/2006/relationships/tags" Target="../tags/tag125.xml"/><Relationship Id="rId131" Type="http://schemas.openxmlformats.org/officeDocument/2006/relationships/tags" Target="../tags/tag141.xml"/><Relationship Id="rId136" Type="http://schemas.openxmlformats.org/officeDocument/2006/relationships/tags" Target="../tags/tag146.xml"/><Relationship Id="rId61" Type="http://schemas.openxmlformats.org/officeDocument/2006/relationships/tags" Target="../tags/tag71.xml"/><Relationship Id="rId82" Type="http://schemas.openxmlformats.org/officeDocument/2006/relationships/tags" Target="../tags/tag92.xml"/><Relationship Id="rId19" Type="http://schemas.openxmlformats.org/officeDocument/2006/relationships/tags" Target="../tags/tag29.xml"/><Relationship Id="rId14" Type="http://schemas.openxmlformats.org/officeDocument/2006/relationships/tags" Target="../tags/tag24.xml"/><Relationship Id="rId30" Type="http://schemas.openxmlformats.org/officeDocument/2006/relationships/tags" Target="../tags/tag40.xml"/><Relationship Id="rId35" Type="http://schemas.openxmlformats.org/officeDocument/2006/relationships/tags" Target="../tags/tag45.xml"/><Relationship Id="rId56" Type="http://schemas.openxmlformats.org/officeDocument/2006/relationships/tags" Target="../tags/tag66.xml"/><Relationship Id="rId77" Type="http://schemas.openxmlformats.org/officeDocument/2006/relationships/tags" Target="../tags/tag87.xml"/><Relationship Id="rId100" Type="http://schemas.openxmlformats.org/officeDocument/2006/relationships/tags" Target="../tags/tag110.xml"/><Relationship Id="rId105" Type="http://schemas.openxmlformats.org/officeDocument/2006/relationships/tags" Target="../tags/tag115.xml"/><Relationship Id="rId126" Type="http://schemas.openxmlformats.org/officeDocument/2006/relationships/tags" Target="../tags/tag136.xml"/></Relationships>
</file>

<file path=ppt/slides/_rels/slide7.xml.rels><?xml version="1.0" encoding="UTF-8" standalone="yes"?>
<Relationships xmlns="http://schemas.openxmlformats.org/package/2006/relationships"><Relationship Id="rId26" Type="http://schemas.openxmlformats.org/officeDocument/2006/relationships/tags" Target="../tags/tag178.xml"/><Relationship Id="rId117" Type="http://schemas.openxmlformats.org/officeDocument/2006/relationships/tags" Target="../tags/tag269.xml"/><Relationship Id="rId21" Type="http://schemas.openxmlformats.org/officeDocument/2006/relationships/tags" Target="../tags/tag173.xml"/><Relationship Id="rId42" Type="http://schemas.openxmlformats.org/officeDocument/2006/relationships/tags" Target="../tags/tag194.xml"/><Relationship Id="rId47" Type="http://schemas.openxmlformats.org/officeDocument/2006/relationships/tags" Target="../tags/tag199.xml"/><Relationship Id="rId63" Type="http://schemas.openxmlformats.org/officeDocument/2006/relationships/tags" Target="../tags/tag215.xml"/><Relationship Id="rId68" Type="http://schemas.openxmlformats.org/officeDocument/2006/relationships/tags" Target="../tags/tag220.xml"/><Relationship Id="rId84" Type="http://schemas.openxmlformats.org/officeDocument/2006/relationships/tags" Target="../tags/tag236.xml"/><Relationship Id="rId89" Type="http://schemas.openxmlformats.org/officeDocument/2006/relationships/tags" Target="../tags/tag241.xml"/><Relationship Id="rId112" Type="http://schemas.openxmlformats.org/officeDocument/2006/relationships/tags" Target="../tags/tag264.xml"/><Relationship Id="rId133" Type="http://schemas.openxmlformats.org/officeDocument/2006/relationships/tags" Target="../tags/tag285.xml"/><Relationship Id="rId138" Type="http://schemas.openxmlformats.org/officeDocument/2006/relationships/tags" Target="../tags/tag290.xml"/><Relationship Id="rId16" Type="http://schemas.openxmlformats.org/officeDocument/2006/relationships/tags" Target="../tags/tag168.xml"/><Relationship Id="rId107" Type="http://schemas.openxmlformats.org/officeDocument/2006/relationships/tags" Target="../tags/tag259.xml"/><Relationship Id="rId11" Type="http://schemas.openxmlformats.org/officeDocument/2006/relationships/tags" Target="../tags/tag163.xml"/><Relationship Id="rId32" Type="http://schemas.openxmlformats.org/officeDocument/2006/relationships/tags" Target="../tags/tag184.xml"/><Relationship Id="rId37" Type="http://schemas.openxmlformats.org/officeDocument/2006/relationships/tags" Target="../tags/tag189.xml"/><Relationship Id="rId53" Type="http://schemas.openxmlformats.org/officeDocument/2006/relationships/tags" Target="../tags/tag205.xml"/><Relationship Id="rId58" Type="http://schemas.openxmlformats.org/officeDocument/2006/relationships/tags" Target="../tags/tag210.xml"/><Relationship Id="rId74" Type="http://schemas.openxmlformats.org/officeDocument/2006/relationships/tags" Target="../tags/tag226.xml"/><Relationship Id="rId79" Type="http://schemas.openxmlformats.org/officeDocument/2006/relationships/tags" Target="../tags/tag231.xml"/><Relationship Id="rId102" Type="http://schemas.openxmlformats.org/officeDocument/2006/relationships/tags" Target="../tags/tag254.xml"/><Relationship Id="rId123" Type="http://schemas.openxmlformats.org/officeDocument/2006/relationships/tags" Target="../tags/tag275.xml"/><Relationship Id="rId128" Type="http://schemas.openxmlformats.org/officeDocument/2006/relationships/tags" Target="../tags/tag280.xml"/><Relationship Id="rId5" Type="http://schemas.openxmlformats.org/officeDocument/2006/relationships/tags" Target="../tags/tag157.xml"/><Relationship Id="rId90" Type="http://schemas.openxmlformats.org/officeDocument/2006/relationships/tags" Target="../tags/tag242.xml"/><Relationship Id="rId95" Type="http://schemas.openxmlformats.org/officeDocument/2006/relationships/tags" Target="../tags/tag247.xml"/><Relationship Id="rId22" Type="http://schemas.openxmlformats.org/officeDocument/2006/relationships/tags" Target="../tags/tag174.xml"/><Relationship Id="rId27" Type="http://schemas.openxmlformats.org/officeDocument/2006/relationships/tags" Target="../tags/tag179.xml"/><Relationship Id="rId43" Type="http://schemas.openxmlformats.org/officeDocument/2006/relationships/tags" Target="../tags/tag195.xml"/><Relationship Id="rId48" Type="http://schemas.openxmlformats.org/officeDocument/2006/relationships/tags" Target="../tags/tag200.xml"/><Relationship Id="rId64" Type="http://schemas.openxmlformats.org/officeDocument/2006/relationships/tags" Target="../tags/tag216.xml"/><Relationship Id="rId69" Type="http://schemas.openxmlformats.org/officeDocument/2006/relationships/tags" Target="../tags/tag221.xml"/><Relationship Id="rId113" Type="http://schemas.openxmlformats.org/officeDocument/2006/relationships/tags" Target="../tags/tag265.xml"/><Relationship Id="rId118" Type="http://schemas.openxmlformats.org/officeDocument/2006/relationships/tags" Target="../tags/tag270.xml"/><Relationship Id="rId134" Type="http://schemas.openxmlformats.org/officeDocument/2006/relationships/tags" Target="../tags/tag286.xml"/><Relationship Id="rId139" Type="http://schemas.openxmlformats.org/officeDocument/2006/relationships/slideLayout" Target="../slideLayouts/slideLayout11.xml"/><Relationship Id="rId8" Type="http://schemas.openxmlformats.org/officeDocument/2006/relationships/tags" Target="../tags/tag160.xml"/><Relationship Id="rId51" Type="http://schemas.openxmlformats.org/officeDocument/2006/relationships/tags" Target="../tags/tag203.xml"/><Relationship Id="rId72" Type="http://schemas.openxmlformats.org/officeDocument/2006/relationships/tags" Target="../tags/tag224.xml"/><Relationship Id="rId80" Type="http://schemas.openxmlformats.org/officeDocument/2006/relationships/tags" Target="../tags/tag232.xml"/><Relationship Id="rId85" Type="http://schemas.openxmlformats.org/officeDocument/2006/relationships/tags" Target="../tags/tag237.xml"/><Relationship Id="rId93" Type="http://schemas.openxmlformats.org/officeDocument/2006/relationships/tags" Target="../tags/tag245.xml"/><Relationship Id="rId98" Type="http://schemas.openxmlformats.org/officeDocument/2006/relationships/tags" Target="../tags/tag250.xml"/><Relationship Id="rId121" Type="http://schemas.openxmlformats.org/officeDocument/2006/relationships/tags" Target="../tags/tag273.xml"/><Relationship Id="rId3" Type="http://schemas.openxmlformats.org/officeDocument/2006/relationships/tags" Target="../tags/tag155.xml"/><Relationship Id="rId12" Type="http://schemas.openxmlformats.org/officeDocument/2006/relationships/tags" Target="../tags/tag164.xml"/><Relationship Id="rId17" Type="http://schemas.openxmlformats.org/officeDocument/2006/relationships/tags" Target="../tags/tag169.xml"/><Relationship Id="rId25" Type="http://schemas.openxmlformats.org/officeDocument/2006/relationships/tags" Target="../tags/tag177.xml"/><Relationship Id="rId33" Type="http://schemas.openxmlformats.org/officeDocument/2006/relationships/tags" Target="../tags/tag185.xml"/><Relationship Id="rId38" Type="http://schemas.openxmlformats.org/officeDocument/2006/relationships/tags" Target="../tags/tag190.xml"/><Relationship Id="rId46" Type="http://schemas.openxmlformats.org/officeDocument/2006/relationships/tags" Target="../tags/tag198.xml"/><Relationship Id="rId59" Type="http://schemas.openxmlformats.org/officeDocument/2006/relationships/tags" Target="../tags/tag211.xml"/><Relationship Id="rId67" Type="http://schemas.openxmlformats.org/officeDocument/2006/relationships/tags" Target="../tags/tag219.xml"/><Relationship Id="rId103" Type="http://schemas.openxmlformats.org/officeDocument/2006/relationships/tags" Target="../tags/tag255.xml"/><Relationship Id="rId108" Type="http://schemas.openxmlformats.org/officeDocument/2006/relationships/tags" Target="../tags/tag260.xml"/><Relationship Id="rId116" Type="http://schemas.openxmlformats.org/officeDocument/2006/relationships/tags" Target="../tags/tag268.xml"/><Relationship Id="rId124" Type="http://schemas.openxmlformats.org/officeDocument/2006/relationships/tags" Target="../tags/tag276.xml"/><Relationship Id="rId129" Type="http://schemas.openxmlformats.org/officeDocument/2006/relationships/tags" Target="../tags/tag281.xml"/><Relationship Id="rId137" Type="http://schemas.openxmlformats.org/officeDocument/2006/relationships/tags" Target="../tags/tag289.xml"/><Relationship Id="rId20" Type="http://schemas.openxmlformats.org/officeDocument/2006/relationships/tags" Target="../tags/tag172.xml"/><Relationship Id="rId41" Type="http://schemas.openxmlformats.org/officeDocument/2006/relationships/tags" Target="../tags/tag193.xml"/><Relationship Id="rId54" Type="http://schemas.openxmlformats.org/officeDocument/2006/relationships/tags" Target="../tags/tag206.xml"/><Relationship Id="rId62" Type="http://schemas.openxmlformats.org/officeDocument/2006/relationships/tags" Target="../tags/tag214.xml"/><Relationship Id="rId70" Type="http://schemas.openxmlformats.org/officeDocument/2006/relationships/tags" Target="../tags/tag222.xml"/><Relationship Id="rId75" Type="http://schemas.openxmlformats.org/officeDocument/2006/relationships/tags" Target="../tags/tag227.xml"/><Relationship Id="rId83" Type="http://schemas.openxmlformats.org/officeDocument/2006/relationships/tags" Target="../tags/tag235.xml"/><Relationship Id="rId88" Type="http://schemas.openxmlformats.org/officeDocument/2006/relationships/tags" Target="../tags/tag240.xml"/><Relationship Id="rId91" Type="http://schemas.openxmlformats.org/officeDocument/2006/relationships/tags" Target="../tags/tag243.xml"/><Relationship Id="rId96" Type="http://schemas.openxmlformats.org/officeDocument/2006/relationships/tags" Target="../tags/tag248.xml"/><Relationship Id="rId111" Type="http://schemas.openxmlformats.org/officeDocument/2006/relationships/tags" Target="../tags/tag263.xml"/><Relationship Id="rId132" Type="http://schemas.openxmlformats.org/officeDocument/2006/relationships/tags" Target="../tags/tag284.xml"/><Relationship Id="rId1" Type="http://schemas.openxmlformats.org/officeDocument/2006/relationships/tags" Target="../tags/tag153.xml"/><Relationship Id="rId6" Type="http://schemas.openxmlformats.org/officeDocument/2006/relationships/tags" Target="../tags/tag158.xml"/><Relationship Id="rId15" Type="http://schemas.openxmlformats.org/officeDocument/2006/relationships/tags" Target="../tags/tag167.xml"/><Relationship Id="rId23" Type="http://schemas.openxmlformats.org/officeDocument/2006/relationships/tags" Target="../tags/tag175.xml"/><Relationship Id="rId28" Type="http://schemas.openxmlformats.org/officeDocument/2006/relationships/tags" Target="../tags/tag180.xml"/><Relationship Id="rId36" Type="http://schemas.openxmlformats.org/officeDocument/2006/relationships/tags" Target="../tags/tag188.xml"/><Relationship Id="rId49" Type="http://schemas.openxmlformats.org/officeDocument/2006/relationships/tags" Target="../tags/tag201.xml"/><Relationship Id="rId57" Type="http://schemas.openxmlformats.org/officeDocument/2006/relationships/tags" Target="../tags/tag209.xml"/><Relationship Id="rId106" Type="http://schemas.openxmlformats.org/officeDocument/2006/relationships/tags" Target="../tags/tag258.xml"/><Relationship Id="rId114" Type="http://schemas.openxmlformats.org/officeDocument/2006/relationships/tags" Target="../tags/tag266.xml"/><Relationship Id="rId119" Type="http://schemas.openxmlformats.org/officeDocument/2006/relationships/tags" Target="../tags/tag271.xml"/><Relationship Id="rId127" Type="http://schemas.openxmlformats.org/officeDocument/2006/relationships/tags" Target="../tags/tag279.xml"/><Relationship Id="rId10" Type="http://schemas.openxmlformats.org/officeDocument/2006/relationships/tags" Target="../tags/tag162.xml"/><Relationship Id="rId31" Type="http://schemas.openxmlformats.org/officeDocument/2006/relationships/tags" Target="../tags/tag183.xml"/><Relationship Id="rId44" Type="http://schemas.openxmlformats.org/officeDocument/2006/relationships/tags" Target="../tags/tag196.xml"/><Relationship Id="rId52" Type="http://schemas.openxmlformats.org/officeDocument/2006/relationships/tags" Target="../tags/tag204.xml"/><Relationship Id="rId60" Type="http://schemas.openxmlformats.org/officeDocument/2006/relationships/tags" Target="../tags/tag212.xml"/><Relationship Id="rId65" Type="http://schemas.openxmlformats.org/officeDocument/2006/relationships/tags" Target="../tags/tag217.xml"/><Relationship Id="rId73" Type="http://schemas.openxmlformats.org/officeDocument/2006/relationships/tags" Target="../tags/tag225.xml"/><Relationship Id="rId78" Type="http://schemas.openxmlformats.org/officeDocument/2006/relationships/tags" Target="../tags/tag230.xml"/><Relationship Id="rId81" Type="http://schemas.openxmlformats.org/officeDocument/2006/relationships/tags" Target="../tags/tag233.xml"/><Relationship Id="rId86" Type="http://schemas.openxmlformats.org/officeDocument/2006/relationships/tags" Target="../tags/tag238.xml"/><Relationship Id="rId94" Type="http://schemas.openxmlformats.org/officeDocument/2006/relationships/tags" Target="../tags/tag246.xml"/><Relationship Id="rId99" Type="http://schemas.openxmlformats.org/officeDocument/2006/relationships/tags" Target="../tags/tag251.xml"/><Relationship Id="rId101" Type="http://schemas.openxmlformats.org/officeDocument/2006/relationships/tags" Target="../tags/tag253.xml"/><Relationship Id="rId122" Type="http://schemas.openxmlformats.org/officeDocument/2006/relationships/tags" Target="../tags/tag274.xml"/><Relationship Id="rId130" Type="http://schemas.openxmlformats.org/officeDocument/2006/relationships/tags" Target="../tags/tag282.xml"/><Relationship Id="rId135" Type="http://schemas.openxmlformats.org/officeDocument/2006/relationships/tags" Target="../tags/tag287.xml"/><Relationship Id="rId4" Type="http://schemas.openxmlformats.org/officeDocument/2006/relationships/tags" Target="../tags/tag156.xml"/><Relationship Id="rId9" Type="http://schemas.openxmlformats.org/officeDocument/2006/relationships/tags" Target="../tags/tag161.xml"/><Relationship Id="rId13" Type="http://schemas.openxmlformats.org/officeDocument/2006/relationships/tags" Target="../tags/tag165.xml"/><Relationship Id="rId18" Type="http://schemas.openxmlformats.org/officeDocument/2006/relationships/tags" Target="../tags/tag170.xml"/><Relationship Id="rId39" Type="http://schemas.openxmlformats.org/officeDocument/2006/relationships/tags" Target="../tags/tag191.xml"/><Relationship Id="rId109" Type="http://schemas.openxmlformats.org/officeDocument/2006/relationships/tags" Target="../tags/tag261.xml"/><Relationship Id="rId34" Type="http://schemas.openxmlformats.org/officeDocument/2006/relationships/tags" Target="../tags/tag186.xml"/><Relationship Id="rId50" Type="http://schemas.openxmlformats.org/officeDocument/2006/relationships/tags" Target="../tags/tag202.xml"/><Relationship Id="rId55" Type="http://schemas.openxmlformats.org/officeDocument/2006/relationships/tags" Target="../tags/tag207.xml"/><Relationship Id="rId76" Type="http://schemas.openxmlformats.org/officeDocument/2006/relationships/tags" Target="../tags/tag228.xml"/><Relationship Id="rId97" Type="http://schemas.openxmlformats.org/officeDocument/2006/relationships/tags" Target="../tags/tag249.xml"/><Relationship Id="rId104" Type="http://schemas.openxmlformats.org/officeDocument/2006/relationships/tags" Target="../tags/tag256.xml"/><Relationship Id="rId120" Type="http://schemas.openxmlformats.org/officeDocument/2006/relationships/tags" Target="../tags/tag272.xml"/><Relationship Id="rId125" Type="http://schemas.openxmlformats.org/officeDocument/2006/relationships/tags" Target="../tags/tag277.xml"/><Relationship Id="rId7" Type="http://schemas.openxmlformats.org/officeDocument/2006/relationships/tags" Target="../tags/tag159.xml"/><Relationship Id="rId71" Type="http://schemas.openxmlformats.org/officeDocument/2006/relationships/tags" Target="../tags/tag223.xml"/><Relationship Id="rId92" Type="http://schemas.openxmlformats.org/officeDocument/2006/relationships/tags" Target="../tags/tag244.xml"/><Relationship Id="rId2" Type="http://schemas.openxmlformats.org/officeDocument/2006/relationships/tags" Target="../tags/tag154.xml"/><Relationship Id="rId29" Type="http://schemas.openxmlformats.org/officeDocument/2006/relationships/tags" Target="../tags/tag181.xml"/><Relationship Id="rId24" Type="http://schemas.openxmlformats.org/officeDocument/2006/relationships/tags" Target="../tags/tag176.xml"/><Relationship Id="rId40" Type="http://schemas.openxmlformats.org/officeDocument/2006/relationships/tags" Target="../tags/tag192.xml"/><Relationship Id="rId45" Type="http://schemas.openxmlformats.org/officeDocument/2006/relationships/tags" Target="../tags/tag197.xml"/><Relationship Id="rId66" Type="http://schemas.openxmlformats.org/officeDocument/2006/relationships/tags" Target="../tags/tag218.xml"/><Relationship Id="rId87" Type="http://schemas.openxmlformats.org/officeDocument/2006/relationships/tags" Target="../tags/tag239.xml"/><Relationship Id="rId110" Type="http://schemas.openxmlformats.org/officeDocument/2006/relationships/tags" Target="../tags/tag262.xml"/><Relationship Id="rId115" Type="http://schemas.openxmlformats.org/officeDocument/2006/relationships/tags" Target="../tags/tag267.xml"/><Relationship Id="rId131" Type="http://schemas.openxmlformats.org/officeDocument/2006/relationships/tags" Target="../tags/tag283.xml"/><Relationship Id="rId136" Type="http://schemas.openxmlformats.org/officeDocument/2006/relationships/tags" Target="../tags/tag288.xml"/><Relationship Id="rId61" Type="http://schemas.openxmlformats.org/officeDocument/2006/relationships/tags" Target="../tags/tag213.xml"/><Relationship Id="rId82" Type="http://schemas.openxmlformats.org/officeDocument/2006/relationships/tags" Target="../tags/tag234.xml"/><Relationship Id="rId19" Type="http://schemas.openxmlformats.org/officeDocument/2006/relationships/tags" Target="../tags/tag171.xml"/><Relationship Id="rId14" Type="http://schemas.openxmlformats.org/officeDocument/2006/relationships/tags" Target="../tags/tag166.xml"/><Relationship Id="rId30" Type="http://schemas.openxmlformats.org/officeDocument/2006/relationships/tags" Target="../tags/tag182.xml"/><Relationship Id="rId35" Type="http://schemas.openxmlformats.org/officeDocument/2006/relationships/tags" Target="../tags/tag187.xml"/><Relationship Id="rId56" Type="http://schemas.openxmlformats.org/officeDocument/2006/relationships/tags" Target="../tags/tag208.xml"/><Relationship Id="rId77" Type="http://schemas.openxmlformats.org/officeDocument/2006/relationships/tags" Target="../tags/tag229.xml"/><Relationship Id="rId100" Type="http://schemas.openxmlformats.org/officeDocument/2006/relationships/tags" Target="../tags/tag252.xml"/><Relationship Id="rId105" Type="http://schemas.openxmlformats.org/officeDocument/2006/relationships/tags" Target="../tags/tag257.xml"/><Relationship Id="rId126" Type="http://schemas.openxmlformats.org/officeDocument/2006/relationships/tags" Target="../tags/tag2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Varme-DUG arbejdsprogram</a:t>
            </a:r>
          </a:p>
          <a:p>
            <a:endParaRPr lang="da-DK" dirty="0"/>
          </a:p>
        </p:txBody>
      </p:sp>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25. september 2024</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2</a:t>
            </a:fld>
            <a:endParaRPr lang="da-DK" dirty="0"/>
          </a:p>
        </p:txBody>
      </p:sp>
      <p:sp>
        <p:nvSpPr>
          <p:cNvPr id="4" name="Pladsholder til tekst 3"/>
          <p:cNvSpPr>
            <a:spLocks noGrp="1"/>
          </p:cNvSpPr>
          <p:nvPr>
            <p:ph type="body" sz="quarter" idx="21"/>
          </p:nvPr>
        </p:nvSpPr>
        <p:spPr/>
        <p:txBody>
          <a:bodyPr/>
          <a:lstStyle/>
          <a:p>
            <a:r>
              <a:rPr lang="da-DK" dirty="0" err="1"/>
              <a:t>Varme-DUG’s</a:t>
            </a:r>
            <a:r>
              <a:rPr lang="da-DK" dirty="0"/>
              <a:t> Forord til arbejdsprogram</a:t>
            </a:r>
          </a:p>
        </p:txBody>
      </p:sp>
      <p:sp>
        <p:nvSpPr>
          <p:cNvPr id="5" name="Pladsholder til tekst 4"/>
          <p:cNvSpPr>
            <a:spLocks noGrp="1"/>
          </p:cNvSpPr>
          <p:nvPr>
            <p:ph type="body" sz="quarter" idx="14"/>
          </p:nvPr>
        </p:nvSpPr>
        <p:spPr>
          <a:xfrm>
            <a:off x="215584" y="1174881"/>
            <a:ext cx="8460872" cy="3419999"/>
          </a:xfrm>
        </p:spPr>
        <p:txBody>
          <a:bodyPr/>
          <a:lstStyle/>
          <a:p>
            <a:r>
              <a:rPr lang="da-DK" sz="1100" i="1" dirty="0"/>
              <a:t>Velkommen til Varme-</a:t>
            </a:r>
            <a:r>
              <a:rPr lang="da-DK" sz="1100" i="1" dirty="0" err="1"/>
              <a:t>DataUdviklingsGruppen</a:t>
            </a:r>
            <a:r>
              <a:rPr lang="da-DK" sz="1100" i="1" dirty="0"/>
              <a:t> (DUG)</a:t>
            </a:r>
          </a:p>
          <a:p>
            <a:r>
              <a:rPr lang="da-DK" sz="900" i="1" dirty="0"/>
              <a:t>Den danske </a:t>
            </a:r>
            <a:r>
              <a:rPr lang="da-DK" sz="900" i="1" dirty="0" smtClean="0"/>
              <a:t>digitaliseringsstrategi (2024) </a:t>
            </a:r>
            <a:r>
              <a:rPr lang="da-DK" sz="900" i="1" dirty="0"/>
              <a:t>udtrykker et behov for øget fokus på ”effektiv grøn omstilling gennem digitale løsninger</a:t>
            </a:r>
            <a:r>
              <a:rPr lang="da-DK" sz="900" i="1" dirty="0" smtClean="0"/>
              <a:t>” </a:t>
            </a:r>
            <a:r>
              <a:rPr lang="da-DK" sz="900" i="1" dirty="0"/>
              <a:t>ved at sikre ensartet og nem adgang til data fra forsyningssektoren for at understøtte bedre udnyttelse af ressourcer og infrastruktur på tværs af værdikæder og forsyningsarter.</a:t>
            </a:r>
          </a:p>
          <a:p>
            <a:r>
              <a:rPr lang="da-DK" sz="900" i="1" dirty="0"/>
              <a:t>Fjernvarmesektoren har i mange år arbejdet med data og digitalisering, ikke mindst i forhold til afregning af kundernes forbrug, men i høj grad også som virkemiddel til at kunne opretholde en både grøn, sikker og billig fjernvarmeforsyning samt styrke dialogen med kunderne.</a:t>
            </a:r>
          </a:p>
          <a:p>
            <a:r>
              <a:rPr lang="da-DK" sz="900" i="1" dirty="0"/>
              <a:t>Fjernvarmesektoren er meget </a:t>
            </a:r>
            <a:r>
              <a:rPr lang="da-DK" sz="900" i="1" dirty="0" err="1" smtClean="0"/>
              <a:t>divers</a:t>
            </a:r>
            <a:r>
              <a:rPr lang="da-DK" sz="900" i="1" dirty="0" smtClean="0"/>
              <a:t> </a:t>
            </a:r>
            <a:r>
              <a:rPr lang="da-DK" sz="900" i="1" dirty="0"/>
              <a:t>med flere end 400 fjernvarmeselskaber i Danmark, som afspejler alt </a:t>
            </a:r>
            <a:r>
              <a:rPr lang="da-DK" sz="900" i="1" dirty="0" smtClean="0"/>
              <a:t>fra de små </a:t>
            </a:r>
            <a:r>
              <a:rPr lang="da-DK" sz="900" i="1" dirty="0"/>
              <a:t>1-2 mands organisationer, til store med over 100 ansatte, hvilket </a:t>
            </a:r>
            <a:r>
              <a:rPr lang="da-DK" sz="900" i="1" dirty="0" smtClean="0"/>
              <a:t>giver </a:t>
            </a:r>
            <a:r>
              <a:rPr lang="da-DK" sz="900" i="1" dirty="0"/>
              <a:t>forskellige muligheder og begrænsninger for at kunne udbrede anvendelsen af digitalisering i de enkelte fjernvarmeselskaber.</a:t>
            </a:r>
          </a:p>
          <a:p>
            <a:r>
              <a:rPr lang="da-DK" sz="900" i="1" dirty="0"/>
              <a:t>Det nationale </a:t>
            </a:r>
            <a:r>
              <a:rPr lang="da-DK" sz="900" i="1" dirty="0" smtClean="0"/>
              <a:t>Forsyningsdigitaliseringsprogram </a:t>
            </a:r>
            <a:r>
              <a:rPr lang="da-DK" sz="900" i="1" dirty="0"/>
              <a:t>(FDP) giver nu mulighed for at fjernvarmesektoren i </a:t>
            </a:r>
            <a:r>
              <a:rPr lang="da-DK" sz="900" i="1" dirty="0" smtClean="0"/>
              <a:t>Varme-</a:t>
            </a:r>
            <a:r>
              <a:rPr lang="da-DK" sz="900" i="1" dirty="0" err="1" smtClean="0"/>
              <a:t>DUG’ens</a:t>
            </a:r>
            <a:r>
              <a:rPr lang="da-DK" sz="900" i="1" dirty="0" smtClean="0"/>
              <a:t> </a:t>
            </a:r>
            <a:r>
              <a:rPr lang="da-DK" sz="900" i="1" dirty="0"/>
              <a:t>arbejdsprogram kan gøre status på digitaliseringen i branchen og få udarbejdet analyser m.m. med henblik på at kunne komme med </a:t>
            </a:r>
            <a:r>
              <a:rPr lang="da-DK" sz="900" i="1" dirty="0" smtClean="0"/>
              <a:t>konkrete anbefalinger </a:t>
            </a:r>
            <a:r>
              <a:rPr lang="da-DK" sz="900" i="1" dirty="0"/>
              <a:t>til fremtidige </a:t>
            </a:r>
            <a:r>
              <a:rPr lang="da-DK" sz="900" i="1" dirty="0" smtClean="0"/>
              <a:t>digitaliseringsaktiviteter. </a:t>
            </a:r>
            <a:r>
              <a:rPr lang="da-DK" sz="900" i="1" dirty="0"/>
              <a:t>Anbefalinger som peger på nye muligheder, men også på en effektiv implementering, der tager højde for diversiteten i muligheder og behov, tekniske forhold, sikkerhed og økonomi.</a:t>
            </a:r>
          </a:p>
          <a:p>
            <a:r>
              <a:rPr lang="da-DK" sz="900" i="1" dirty="0"/>
              <a:t>Der vil også være mulighed for at komme med anbefalinger til justering af Varmeforsyningsloven, hvis den ikke har kunnet følge med tiden/digitaliseringen, ligesom der skal udarbejdes konkrete anbefalinger </a:t>
            </a:r>
            <a:r>
              <a:rPr lang="da-DK" sz="900" i="1" dirty="0" smtClean="0"/>
              <a:t>til, </a:t>
            </a:r>
            <a:r>
              <a:rPr lang="da-DK" sz="900" i="1" dirty="0"/>
              <a:t>hvordan borgere og virksomheder får en ensartet og nem adgang til deres fjernvarmeforbrugsdata på tværs af fjernvarmesektoren.</a:t>
            </a:r>
          </a:p>
          <a:p>
            <a:r>
              <a:rPr lang="da-DK" sz="900" i="1" dirty="0"/>
              <a:t>Der skal være et stort fokus på at stille fjernvarmedata fra hele systemet til rådighed for kunder og </a:t>
            </a:r>
            <a:r>
              <a:rPr lang="da-DK" sz="900" i="1" dirty="0" smtClean="0"/>
              <a:t>anvendere. Vi ved nemlig, at gode data kan bidrage til fx udviklingen </a:t>
            </a:r>
            <a:r>
              <a:rPr lang="da-DK" sz="900" i="1" dirty="0"/>
              <a:t>af nye innovative produkter og services, øget samarbejde på tværs af hele (energi-)sektoren, effektiviseringer ved optimerede processer og omkostningsreduktioner samt forbedrede kundeløsninger ved at udstille og visualisere varmeforbrugsdata – og alt sammen med henblik på at øge værdiskabelsen på tværs af aktører i hele fjernvarmesektoren. </a:t>
            </a:r>
          </a:p>
          <a:p>
            <a:r>
              <a:rPr lang="da-DK" sz="900" i="1" dirty="0"/>
              <a:t>Arbejdsprogrammet er ambitiøst både omkring leverancer og tid, men også så </a:t>
            </a:r>
            <a:r>
              <a:rPr lang="da-DK" sz="900" i="1" dirty="0" smtClean="0"/>
              <a:t>fleksibelt, </a:t>
            </a:r>
            <a:r>
              <a:rPr lang="da-DK" sz="900" i="1" dirty="0"/>
              <a:t>at der både kan inkluderes nye leverancer og fokuseres/prioriteres imellem disse, hvilket bl.a. vil være noget der skal diskuteres og besluttes nærmere på det første møde i </a:t>
            </a:r>
            <a:r>
              <a:rPr lang="da-DK" sz="900" i="1" dirty="0" smtClean="0"/>
              <a:t>Varme-</a:t>
            </a:r>
            <a:r>
              <a:rPr lang="da-DK" sz="900" i="1" dirty="0" err="1" smtClean="0"/>
              <a:t>DUG’en</a:t>
            </a:r>
            <a:r>
              <a:rPr lang="da-DK" sz="900" i="1" dirty="0"/>
              <a:t>.</a:t>
            </a:r>
          </a:p>
          <a:p>
            <a:r>
              <a:rPr lang="da-DK" sz="900" i="1" dirty="0"/>
              <a:t>Jeg glæder mig til samarbejdet med jer alle på denne vigtige, og ikke bare fjernvarmemæssige, men samfundskritiske agenda.</a:t>
            </a:r>
          </a:p>
          <a:p>
            <a:r>
              <a:rPr lang="da-DK" sz="900" i="1" dirty="0"/>
              <a:t>				Venlig hilsen, </a:t>
            </a:r>
            <a:r>
              <a:rPr lang="da-DK" sz="900" i="1" dirty="0" smtClean="0"/>
              <a:t/>
            </a:r>
            <a:br>
              <a:rPr lang="da-DK" sz="900" i="1" dirty="0" smtClean="0"/>
            </a:br>
            <a:r>
              <a:rPr lang="da-DK" sz="900" i="1" dirty="0" smtClean="0"/>
              <a:t>				Gorm </a:t>
            </a:r>
            <a:r>
              <a:rPr lang="da-DK" sz="900" i="1" dirty="0"/>
              <a:t>Elikofer</a:t>
            </a:r>
          </a:p>
          <a:p>
            <a:endParaRPr lang="da-DK" i="1" dirty="0"/>
          </a:p>
          <a:p>
            <a:endParaRPr lang="da-DK" dirty="0"/>
          </a:p>
        </p:txBody>
      </p:sp>
    </p:spTree>
    <p:extLst>
      <p:ext uri="{BB962C8B-B14F-4D97-AF65-F5344CB8AC3E}">
        <p14:creationId xmlns:p14="http://schemas.microsoft.com/office/powerpoint/2010/main" val="405983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25. september 2024</a:t>
            </a:fld>
            <a:endParaRPr lang="da-DK" dirty="0"/>
          </a:p>
        </p:txBody>
      </p:sp>
      <p:sp>
        <p:nvSpPr>
          <p:cNvPr id="3" name="Pladsholder til slidenummer 2"/>
          <p:cNvSpPr>
            <a:spLocks noGrp="1"/>
          </p:cNvSpPr>
          <p:nvPr>
            <p:ph type="sldNum" sz="quarter" idx="17"/>
          </p:nvPr>
        </p:nvSpPr>
        <p:spPr/>
        <p:txBody>
          <a:bodyPr/>
          <a:lstStyle/>
          <a:p>
            <a:r>
              <a:rPr lang="da-DK" smtClean="0"/>
              <a:t>Side </a:t>
            </a:r>
            <a:fld id="{8E044AEF-F590-47CE-BE8F-5C241A59BA2A}" type="slidenum">
              <a:rPr lang="da-DK" smtClean="0"/>
              <a:pPr/>
              <a:t>3</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2629451266"/>
              </p:ext>
            </p:extLst>
          </p:nvPr>
        </p:nvGraphicFramePr>
        <p:xfrm>
          <a:off x="251520" y="533456"/>
          <a:ext cx="8489033" cy="412652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597883597"/>
                    </a:ext>
                  </a:extLst>
                </a:gridCol>
                <a:gridCol w="535195">
                  <a:extLst>
                    <a:ext uri="{9D8B030D-6E8A-4147-A177-3AD203B41FA5}">
                      <a16:colId xmlns:a16="http://schemas.microsoft.com/office/drawing/2014/main" val="606829951"/>
                    </a:ext>
                  </a:extLst>
                </a:gridCol>
                <a:gridCol w="1017594">
                  <a:extLst>
                    <a:ext uri="{9D8B030D-6E8A-4147-A177-3AD203B41FA5}">
                      <a16:colId xmlns:a16="http://schemas.microsoft.com/office/drawing/2014/main" val="3330212803"/>
                    </a:ext>
                  </a:extLst>
                </a:gridCol>
                <a:gridCol w="847995">
                  <a:extLst>
                    <a:ext uri="{9D8B030D-6E8A-4147-A177-3AD203B41FA5}">
                      <a16:colId xmlns:a16="http://schemas.microsoft.com/office/drawing/2014/main" val="2738556525"/>
                    </a:ext>
                  </a:extLst>
                </a:gridCol>
                <a:gridCol w="1055600">
                  <a:extLst>
                    <a:ext uri="{9D8B030D-6E8A-4147-A177-3AD203B41FA5}">
                      <a16:colId xmlns:a16="http://schemas.microsoft.com/office/drawing/2014/main" val="4087329800"/>
                    </a:ext>
                  </a:extLst>
                </a:gridCol>
                <a:gridCol w="1064386">
                  <a:extLst>
                    <a:ext uri="{9D8B030D-6E8A-4147-A177-3AD203B41FA5}">
                      <a16:colId xmlns:a16="http://schemas.microsoft.com/office/drawing/2014/main" val="1807219806"/>
                    </a:ext>
                  </a:extLst>
                </a:gridCol>
                <a:gridCol w="1017594">
                  <a:extLst>
                    <a:ext uri="{9D8B030D-6E8A-4147-A177-3AD203B41FA5}">
                      <a16:colId xmlns:a16="http://schemas.microsoft.com/office/drawing/2014/main" val="77418318"/>
                    </a:ext>
                  </a:extLst>
                </a:gridCol>
                <a:gridCol w="1078461">
                  <a:extLst>
                    <a:ext uri="{9D8B030D-6E8A-4147-A177-3AD203B41FA5}">
                      <a16:colId xmlns:a16="http://schemas.microsoft.com/office/drawing/2014/main" val="624544613"/>
                    </a:ext>
                  </a:extLst>
                </a:gridCol>
              </a:tblGrid>
              <a:tr h="538250">
                <a:tc>
                  <a:txBody>
                    <a:bodyPr/>
                    <a:lstStyle/>
                    <a:p>
                      <a:r>
                        <a:rPr lang="da-DK" sz="900" dirty="0" smtClean="0"/>
                        <a:t>Varme-leverance</a:t>
                      </a:r>
                      <a:endParaRPr lang="da-DK" sz="900" dirty="0"/>
                    </a:p>
                  </a:txBody>
                  <a:tcPr/>
                </a:tc>
                <a:tc>
                  <a:txBody>
                    <a:bodyPr/>
                    <a:lstStyle/>
                    <a:p>
                      <a:r>
                        <a:rPr lang="da-DK" sz="900" dirty="0" smtClean="0"/>
                        <a:t>Status</a:t>
                      </a:r>
                      <a:endParaRPr lang="da-DK" sz="900" b="0" dirty="0"/>
                    </a:p>
                  </a:txBody>
                  <a:tcPr/>
                </a:tc>
                <a:tc>
                  <a:txBody>
                    <a:bodyPr/>
                    <a:lstStyle/>
                    <a:p>
                      <a:r>
                        <a:rPr lang="da-DK" sz="900" dirty="0" smtClean="0"/>
                        <a:t>Påbegyndes</a:t>
                      </a:r>
                      <a:endParaRPr lang="da-DK" sz="900" dirty="0"/>
                    </a:p>
                  </a:txBody>
                  <a:tcPr/>
                </a:tc>
                <a:tc>
                  <a:txBody>
                    <a:bodyPr/>
                    <a:lstStyle/>
                    <a:p>
                      <a:r>
                        <a:rPr lang="da-DK" sz="900" dirty="0" smtClean="0"/>
                        <a:t>Afsluttes</a:t>
                      </a:r>
                      <a:endParaRPr lang="da-DK" sz="900" dirty="0"/>
                    </a:p>
                  </a:txBody>
                  <a:tcPr/>
                </a:tc>
                <a:tc>
                  <a:txBody>
                    <a:bodyPr/>
                    <a:lstStyle/>
                    <a:p>
                      <a:r>
                        <a:rPr lang="da-DK" sz="900" dirty="0" smtClean="0"/>
                        <a:t>Ansvarlig aktør (tovholder)</a:t>
                      </a:r>
                      <a:endParaRPr lang="da-DK" sz="900" dirty="0"/>
                    </a:p>
                  </a:txBody>
                  <a:tcPr/>
                </a:tc>
                <a:tc>
                  <a:txBody>
                    <a:bodyPr/>
                    <a:lstStyle/>
                    <a:p>
                      <a:r>
                        <a:rPr lang="da-DK" sz="900" dirty="0" smtClean="0"/>
                        <a:t>Arbejdsspor</a:t>
                      </a:r>
                      <a:endParaRPr lang="da-DK" sz="900" dirty="0"/>
                    </a:p>
                  </a:txBody>
                  <a:tcPr/>
                </a:tc>
                <a:tc>
                  <a:txBody>
                    <a:bodyPr/>
                    <a:lstStyle/>
                    <a:p>
                      <a:r>
                        <a:rPr lang="da-DK" sz="900" dirty="0" smtClean="0"/>
                        <a:t>Målsætning</a:t>
                      </a:r>
                      <a:endParaRPr lang="da-DK" sz="900" dirty="0"/>
                    </a:p>
                  </a:txBody>
                  <a:tcPr/>
                </a:tc>
                <a:tc>
                  <a:txBody>
                    <a:bodyPr/>
                    <a:lstStyle/>
                    <a:p>
                      <a:r>
                        <a:rPr lang="da-DK" sz="900" dirty="0" smtClean="0"/>
                        <a:t>Fremdrift</a:t>
                      </a:r>
                      <a:endParaRPr lang="da-DK" sz="900" dirty="0"/>
                    </a:p>
                  </a:txBody>
                  <a:tcPr/>
                </a:tc>
                <a:extLst>
                  <a:ext uri="{0D108BD9-81ED-4DB2-BD59-A6C34878D82A}">
                    <a16:rowId xmlns:a16="http://schemas.microsoft.com/office/drawing/2014/main" val="3646691106"/>
                  </a:ext>
                </a:extLst>
              </a:tr>
              <a:tr h="915760">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baseline="0" dirty="0" smtClean="0">
                          <a:solidFill>
                            <a:schemeClr val="tx1"/>
                          </a:solidFill>
                        </a:rPr>
                        <a:t>1. Redegørelse for regler for oplysning om og rettigheder til fjernvarmeforbrugsdata </a:t>
                      </a:r>
                      <a:endParaRPr lang="da-DK" sz="900" dirty="0">
                        <a:solidFill>
                          <a:schemeClr val="tx1"/>
                        </a:solidFill>
                      </a:endParaRPr>
                    </a:p>
                  </a:txBody>
                  <a:tcPr/>
                </a:tc>
                <a:tc>
                  <a:txBody>
                    <a:bodyPr/>
                    <a:lstStyle/>
                    <a:p>
                      <a:endParaRPr lang="da-DK" sz="900" dirty="0">
                        <a:solidFill>
                          <a:schemeClr val="tx1"/>
                        </a:solidFill>
                      </a:endParaRPr>
                    </a:p>
                  </a:txBody>
                  <a:tcPr>
                    <a:solidFill>
                      <a:srgbClr val="00B050"/>
                    </a:solidFill>
                  </a:tcPr>
                </a:tc>
                <a:tc>
                  <a:txBody>
                    <a:bodyPr/>
                    <a:lstStyle/>
                    <a:p>
                      <a:r>
                        <a:rPr lang="da-DK" sz="900" dirty="0" smtClean="0">
                          <a:solidFill>
                            <a:schemeClr val="tx1"/>
                          </a:solidFill>
                        </a:rPr>
                        <a:t>Q3 2024</a:t>
                      </a:r>
                      <a:endParaRPr lang="da-DK" sz="900" dirty="0">
                        <a:solidFill>
                          <a:schemeClr val="tx1"/>
                        </a:solidFill>
                      </a:endParaRPr>
                    </a:p>
                  </a:txBody>
                  <a:tcPr/>
                </a:tc>
                <a:tc>
                  <a:txBody>
                    <a:bodyPr/>
                    <a:lstStyle/>
                    <a:p>
                      <a:r>
                        <a:rPr lang="da-DK" sz="900" dirty="0" smtClean="0">
                          <a:solidFill>
                            <a:schemeClr val="tx1"/>
                          </a:solidFill>
                        </a:rPr>
                        <a:t>Q4 2024</a:t>
                      </a:r>
                      <a:endParaRPr lang="da-DK" sz="900" dirty="0">
                        <a:solidFill>
                          <a:schemeClr val="tx1"/>
                        </a:solidFill>
                      </a:endParaRPr>
                    </a:p>
                  </a:txBody>
                  <a:tcPr/>
                </a:tc>
                <a:tc>
                  <a:txBody>
                    <a:bodyPr/>
                    <a:lstStyle/>
                    <a:p>
                      <a:r>
                        <a:rPr lang="da-DK" sz="900" dirty="0" smtClean="0">
                          <a:solidFill>
                            <a:schemeClr val="tx1"/>
                          </a:solidFill>
                        </a:rPr>
                        <a:t>Energistyrelsen</a:t>
                      </a:r>
                      <a:endParaRPr lang="da-DK" sz="900" dirty="0">
                        <a:solidFill>
                          <a:schemeClr val="tx1"/>
                        </a:solidFill>
                      </a:endParaRPr>
                    </a:p>
                  </a:txBody>
                  <a:tcPr/>
                </a:tc>
                <a:tc>
                  <a:txBody>
                    <a:bodyPr/>
                    <a:lstStyle/>
                    <a:p>
                      <a:r>
                        <a:rPr lang="da-DK" sz="900" dirty="0" smtClean="0">
                          <a:solidFill>
                            <a:schemeClr val="tx1"/>
                          </a:solidFill>
                        </a:rPr>
                        <a:t>Intet</a:t>
                      </a:r>
                      <a:r>
                        <a:rPr lang="da-DK" sz="900" baseline="0" dirty="0" smtClean="0">
                          <a:solidFill>
                            <a:schemeClr val="tx1"/>
                          </a:solidFill>
                        </a:rPr>
                        <a:t> arbejdsspor</a:t>
                      </a:r>
                      <a:endParaRPr lang="da-DK" sz="900" dirty="0">
                        <a:solidFill>
                          <a:schemeClr val="tx1"/>
                        </a:solidFill>
                      </a:endParaRPr>
                    </a:p>
                  </a:txBody>
                  <a:tcPr/>
                </a:tc>
                <a:tc>
                  <a:txBody>
                    <a:bodyPr/>
                    <a:lstStyle/>
                    <a:p>
                      <a:r>
                        <a:rPr lang="da-DK" sz="900" dirty="0" smtClean="0">
                          <a:solidFill>
                            <a:schemeClr val="tx1"/>
                          </a:solidFill>
                        </a:rPr>
                        <a:t>3</a:t>
                      </a:r>
                      <a:endParaRPr lang="da-DK" sz="900" dirty="0">
                        <a:solidFill>
                          <a:schemeClr val="tx1"/>
                        </a:solidFill>
                      </a:endParaRPr>
                    </a:p>
                  </a:txBody>
                  <a:tcPr/>
                </a:tc>
                <a:tc>
                  <a:txBody>
                    <a:bodyPr/>
                    <a:lstStyle/>
                    <a:p>
                      <a:endParaRPr lang="da-DK" sz="900" dirty="0">
                        <a:solidFill>
                          <a:schemeClr val="tx1"/>
                        </a:solidFill>
                      </a:endParaRPr>
                    </a:p>
                  </a:txBody>
                  <a:tcPr/>
                </a:tc>
                <a:extLst>
                  <a:ext uri="{0D108BD9-81ED-4DB2-BD59-A6C34878D82A}">
                    <a16:rowId xmlns:a16="http://schemas.microsoft.com/office/drawing/2014/main" val="1164482757"/>
                  </a:ext>
                </a:extLst>
              </a:tr>
              <a:tr h="778396">
                <a:tc>
                  <a:txBody>
                    <a:bodyPr/>
                    <a:lstStyle/>
                    <a:p>
                      <a:r>
                        <a:rPr lang="da-DK" sz="900" baseline="0" dirty="0" smtClean="0">
                          <a:solidFill>
                            <a:schemeClr val="tx1"/>
                          </a:solidFill>
                        </a:rPr>
                        <a:t>2. Redegørelse for regler for fjernvarmeselskabers finansiering af data- og digitaliseringsaktiviteter</a:t>
                      </a:r>
                      <a:endParaRPr lang="da-DK" sz="900" dirty="0">
                        <a:solidFill>
                          <a:schemeClr val="tx1"/>
                        </a:solidFill>
                      </a:endParaRPr>
                    </a:p>
                  </a:txBody>
                  <a:tcPr/>
                </a:tc>
                <a:tc>
                  <a:txBody>
                    <a:bodyPr/>
                    <a:lstStyle/>
                    <a:p>
                      <a:endParaRPr lang="da-DK" sz="900" dirty="0">
                        <a:solidFill>
                          <a:schemeClr val="tx1"/>
                        </a:solidFill>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smtClean="0">
                          <a:solidFill>
                            <a:schemeClr val="tx1"/>
                          </a:solidFill>
                        </a:rPr>
                        <a:t>Q3 2024</a:t>
                      </a:r>
                    </a:p>
                    <a:p>
                      <a:endParaRPr lang="da-DK" sz="900" dirty="0">
                        <a:solidFill>
                          <a:schemeClr val="tx1"/>
                        </a:solidFill>
                      </a:endParaRPr>
                    </a:p>
                  </a:txBody>
                  <a:tcPr/>
                </a:tc>
                <a:tc>
                  <a:txBody>
                    <a:bodyPr/>
                    <a:lstStyle/>
                    <a:p>
                      <a:r>
                        <a:rPr lang="da-DK" sz="900" dirty="0" smtClean="0">
                          <a:solidFill>
                            <a:schemeClr val="tx1"/>
                          </a:solidFill>
                        </a:rPr>
                        <a:t>Q4 2024</a:t>
                      </a:r>
                      <a:endParaRPr lang="da-DK" sz="900" dirty="0">
                        <a:solidFill>
                          <a:schemeClr val="tx1"/>
                        </a:solidFill>
                      </a:endParaRPr>
                    </a:p>
                  </a:txBody>
                  <a:tcPr/>
                </a:tc>
                <a:tc>
                  <a:txBody>
                    <a:bodyPr/>
                    <a:lstStyle/>
                    <a:p>
                      <a:r>
                        <a:rPr lang="da-DK" sz="900" dirty="0" smtClean="0">
                          <a:solidFill>
                            <a:schemeClr val="tx1"/>
                          </a:solidFill>
                        </a:rPr>
                        <a:t>Energistyrelsen</a:t>
                      </a:r>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smtClean="0">
                          <a:solidFill>
                            <a:schemeClr val="tx1"/>
                          </a:solidFill>
                        </a:rPr>
                        <a:t>Intet</a:t>
                      </a:r>
                      <a:r>
                        <a:rPr lang="da-DK" sz="900" baseline="0" dirty="0" smtClean="0">
                          <a:solidFill>
                            <a:schemeClr val="tx1"/>
                          </a:solidFill>
                        </a:rPr>
                        <a:t> arbejdsspor</a:t>
                      </a:r>
                      <a:endParaRPr lang="da-DK" sz="900" dirty="0" smtClean="0">
                        <a:solidFill>
                          <a:schemeClr val="tx1"/>
                        </a:solidFill>
                      </a:endParaRPr>
                    </a:p>
                    <a:p>
                      <a:endParaRPr lang="da-DK" sz="900" dirty="0">
                        <a:solidFill>
                          <a:schemeClr val="tx1"/>
                        </a:solidFill>
                      </a:endParaRPr>
                    </a:p>
                  </a:txBody>
                  <a:tcPr/>
                </a:tc>
                <a:tc>
                  <a:txBody>
                    <a:bodyPr/>
                    <a:lstStyle/>
                    <a:p>
                      <a:r>
                        <a:rPr lang="da-DK" sz="900" smtClean="0">
                          <a:solidFill>
                            <a:schemeClr val="tx1"/>
                          </a:solidFill>
                        </a:rPr>
                        <a:t>3</a:t>
                      </a:r>
                      <a:endParaRPr lang="da-DK" sz="900" dirty="0">
                        <a:solidFill>
                          <a:schemeClr val="tx1"/>
                        </a:solidFill>
                      </a:endParaRPr>
                    </a:p>
                  </a:txBody>
                  <a:tcPr/>
                </a:tc>
                <a:tc>
                  <a:txBody>
                    <a:bodyPr/>
                    <a:lstStyle/>
                    <a:p>
                      <a:endParaRPr lang="da-DK" sz="900">
                        <a:solidFill>
                          <a:schemeClr val="tx1"/>
                        </a:solidFill>
                      </a:endParaRPr>
                    </a:p>
                  </a:txBody>
                  <a:tcPr/>
                </a:tc>
                <a:extLst>
                  <a:ext uri="{0D108BD9-81ED-4DB2-BD59-A6C34878D82A}">
                    <a16:rowId xmlns:a16="http://schemas.microsoft.com/office/drawing/2014/main" val="1663565517"/>
                  </a:ext>
                </a:extLst>
              </a:tr>
              <a:tr h="947060">
                <a:tc>
                  <a:txBody>
                    <a:bodyPr/>
                    <a:lstStyle/>
                    <a:p>
                      <a:r>
                        <a:rPr lang="da-DK" sz="900" dirty="0" smtClean="0">
                          <a:solidFill>
                            <a:schemeClr val="tx1"/>
                          </a:solidFill>
                        </a:rPr>
                        <a:t>3. Anbefaling om nemmere og ensartet adgang til fjernvarmeforbrugsdata </a:t>
                      </a:r>
                      <a:endParaRPr lang="da-DK" sz="900" dirty="0">
                        <a:solidFill>
                          <a:schemeClr val="tx1"/>
                        </a:solidFill>
                      </a:endParaRPr>
                    </a:p>
                  </a:txBody>
                  <a:tcPr/>
                </a:tc>
                <a:tc>
                  <a:txBody>
                    <a:bodyPr/>
                    <a:lstStyle/>
                    <a:p>
                      <a:endParaRPr lang="da-DK" sz="900" dirty="0">
                        <a:solidFill>
                          <a:schemeClr val="tx1"/>
                        </a:solidFill>
                      </a:endParaRPr>
                    </a:p>
                  </a:txBody>
                  <a:tcPr>
                    <a:solidFill>
                      <a:srgbClr val="00B050"/>
                    </a:solidFill>
                  </a:tcPr>
                </a:tc>
                <a:tc>
                  <a:txBody>
                    <a:bodyPr/>
                    <a:lstStyle/>
                    <a:p>
                      <a:r>
                        <a:rPr lang="da-DK" sz="900" dirty="0" smtClean="0">
                          <a:solidFill>
                            <a:schemeClr val="tx1"/>
                          </a:solidFill>
                        </a:rPr>
                        <a:t>Q3 2024</a:t>
                      </a:r>
                      <a:endParaRPr lang="da-DK" sz="900" dirty="0">
                        <a:solidFill>
                          <a:schemeClr val="tx1"/>
                        </a:solidFill>
                      </a:endParaRPr>
                    </a:p>
                  </a:txBody>
                  <a:tcPr/>
                </a:tc>
                <a:tc>
                  <a:txBody>
                    <a:bodyPr/>
                    <a:lstStyle/>
                    <a:p>
                      <a:r>
                        <a:rPr lang="da-DK" sz="900" dirty="0" smtClean="0">
                          <a:solidFill>
                            <a:schemeClr val="tx1"/>
                          </a:solidFill>
                        </a:rPr>
                        <a:t>Q2</a:t>
                      </a:r>
                    </a:p>
                    <a:p>
                      <a:r>
                        <a:rPr lang="da-DK" sz="900" baseline="0" dirty="0" smtClean="0">
                          <a:solidFill>
                            <a:schemeClr val="tx1"/>
                          </a:solidFill>
                        </a:rPr>
                        <a:t>2025</a:t>
                      </a:r>
                      <a:endParaRPr lang="da-DK" sz="900" dirty="0" smtClean="0">
                        <a:solidFill>
                          <a:schemeClr val="tx1"/>
                        </a:solidFill>
                      </a:endParaRPr>
                    </a:p>
                  </a:txBody>
                  <a:tcPr/>
                </a:tc>
                <a:tc>
                  <a:txBody>
                    <a:bodyPr/>
                    <a:lstStyle/>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smtClean="0">
                          <a:solidFill>
                            <a:schemeClr val="tx1"/>
                          </a:solidFill>
                        </a:rPr>
                        <a:t>Arbejdsspor vedr. dataadgang</a:t>
                      </a:r>
                      <a:endParaRPr lang="da-DK" sz="900" dirty="0">
                        <a:solidFill>
                          <a:schemeClr val="tx1"/>
                        </a:solidFill>
                      </a:endParaRPr>
                    </a:p>
                  </a:txBody>
                  <a:tcPr/>
                </a:tc>
                <a:tc>
                  <a:txBody>
                    <a:bodyPr/>
                    <a:lstStyle/>
                    <a:p>
                      <a:r>
                        <a:rPr lang="da-DK" sz="900" dirty="0" smtClean="0">
                          <a:solidFill>
                            <a:schemeClr val="tx1"/>
                          </a:solidFill>
                        </a:rPr>
                        <a:t>6,</a:t>
                      </a:r>
                      <a:r>
                        <a:rPr lang="da-DK" sz="900" baseline="0" dirty="0" smtClean="0">
                          <a:solidFill>
                            <a:schemeClr val="tx1"/>
                          </a:solidFill>
                        </a:rPr>
                        <a:t> 7</a:t>
                      </a:r>
                      <a:endParaRPr lang="da-DK" sz="900" dirty="0">
                        <a:solidFill>
                          <a:schemeClr val="tx1"/>
                        </a:solidFill>
                      </a:endParaRPr>
                    </a:p>
                  </a:txBody>
                  <a:tcPr/>
                </a:tc>
                <a:tc>
                  <a:txBody>
                    <a:bodyPr/>
                    <a:lstStyle/>
                    <a:p>
                      <a:endParaRPr lang="da-DK" sz="900" dirty="0">
                        <a:solidFill>
                          <a:schemeClr val="tx1"/>
                        </a:solidFill>
                      </a:endParaRPr>
                    </a:p>
                  </a:txBody>
                  <a:tcPr/>
                </a:tc>
                <a:extLst>
                  <a:ext uri="{0D108BD9-81ED-4DB2-BD59-A6C34878D82A}">
                    <a16:rowId xmlns:a16="http://schemas.microsoft.com/office/drawing/2014/main" val="2923198947"/>
                  </a:ext>
                </a:extLst>
              </a:tr>
              <a:tr h="947060">
                <a:tc>
                  <a:txBody>
                    <a:bodyPr/>
                    <a:lstStyle/>
                    <a:p>
                      <a:r>
                        <a:rPr lang="da-DK" sz="900" dirty="0" smtClean="0">
                          <a:solidFill>
                            <a:schemeClr val="tx1"/>
                          </a:solidFill>
                        </a:rPr>
                        <a:t>4. Anbefaling af digitaliseringstiltag til fremme af effektivitet i fjernvarmeselskaber</a:t>
                      </a:r>
                      <a:endParaRPr lang="da-DK" sz="900" dirty="0">
                        <a:solidFill>
                          <a:schemeClr val="tx1"/>
                        </a:solidFill>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smtClean="0">
                          <a:solidFill>
                            <a:schemeClr val="tx1"/>
                          </a:solidFill>
                        </a:rPr>
                        <a:t>Q1</a:t>
                      </a:r>
                      <a:r>
                        <a:rPr lang="da-DK" sz="900" baseline="0" dirty="0" smtClean="0">
                          <a:solidFill>
                            <a:schemeClr val="tx1"/>
                          </a:solidFill>
                        </a:rPr>
                        <a:t> 2025</a:t>
                      </a:r>
                      <a:endParaRPr lang="da-DK" sz="900" dirty="0" smtClean="0">
                        <a:solidFill>
                          <a:schemeClr val="tx1"/>
                        </a:solidFill>
                      </a:endParaRPr>
                    </a:p>
                    <a:p>
                      <a:endParaRPr lang="da-DK" sz="900" dirty="0">
                        <a:solidFill>
                          <a:schemeClr val="tx1"/>
                        </a:solidFill>
                      </a:endParaRPr>
                    </a:p>
                  </a:txBody>
                  <a:tcPr/>
                </a:tc>
                <a:tc>
                  <a:txBody>
                    <a:bodyPr/>
                    <a:lstStyle/>
                    <a:p>
                      <a:r>
                        <a:rPr lang="da-DK" sz="900" dirty="0" smtClean="0">
                          <a:solidFill>
                            <a:schemeClr val="tx1"/>
                          </a:solidFill>
                        </a:rPr>
                        <a:t>- </a:t>
                      </a:r>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r>
                        <a:rPr lang="da-DK" sz="900" dirty="0" smtClean="0">
                          <a:solidFill>
                            <a:schemeClr val="tx1"/>
                          </a:solidFill>
                        </a:rPr>
                        <a:t>Arbejdsspor vedr. effektiv</a:t>
                      </a:r>
                      <a:r>
                        <a:rPr lang="da-DK" sz="900" baseline="0" dirty="0" smtClean="0">
                          <a:solidFill>
                            <a:schemeClr val="tx1"/>
                          </a:solidFill>
                        </a:rPr>
                        <a:t> drift</a:t>
                      </a:r>
                      <a:endParaRPr lang="da-DK" sz="900" dirty="0">
                        <a:solidFill>
                          <a:schemeClr val="tx1"/>
                        </a:solidFill>
                      </a:endParaRPr>
                    </a:p>
                  </a:txBody>
                  <a:tcPr/>
                </a:tc>
                <a:tc>
                  <a:txBody>
                    <a:bodyPr/>
                    <a:lstStyle/>
                    <a:p>
                      <a:r>
                        <a:rPr lang="da-DK" sz="900" dirty="0" smtClean="0">
                          <a:solidFill>
                            <a:schemeClr val="tx1"/>
                          </a:solidFill>
                        </a:rPr>
                        <a:t>4</a:t>
                      </a:r>
                      <a:endParaRPr lang="da-DK" sz="900" dirty="0">
                        <a:solidFill>
                          <a:schemeClr val="tx1"/>
                        </a:solidFill>
                      </a:endParaRPr>
                    </a:p>
                  </a:txBody>
                  <a:tcPr/>
                </a:tc>
                <a:tc>
                  <a:txBody>
                    <a:bodyPr/>
                    <a:lstStyle/>
                    <a:p>
                      <a:endParaRPr lang="da-DK" sz="900" dirty="0">
                        <a:solidFill>
                          <a:schemeClr val="tx1"/>
                        </a:solidFill>
                      </a:endParaRPr>
                    </a:p>
                  </a:txBody>
                  <a:tcPr/>
                </a:tc>
                <a:extLst>
                  <a:ext uri="{0D108BD9-81ED-4DB2-BD59-A6C34878D82A}">
                    <a16:rowId xmlns:a16="http://schemas.microsoft.com/office/drawing/2014/main" val="4121530979"/>
                  </a:ext>
                </a:extLst>
              </a:tr>
            </a:tbl>
          </a:graphicData>
        </a:graphic>
      </p:graphicFrame>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176253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25. september 2024</a:t>
            </a:fld>
            <a:endParaRPr lang="da-DK" dirty="0"/>
          </a:p>
        </p:txBody>
      </p:sp>
      <p:sp>
        <p:nvSpPr>
          <p:cNvPr id="3" name="Pladsholder til slidenummer 2"/>
          <p:cNvSpPr>
            <a:spLocks noGrp="1"/>
          </p:cNvSpPr>
          <p:nvPr>
            <p:ph type="sldNum" sz="quarter" idx="17"/>
          </p:nvPr>
        </p:nvSpPr>
        <p:spPr/>
        <p:txBody>
          <a:bodyPr/>
          <a:lstStyle/>
          <a:p>
            <a:r>
              <a:rPr lang="da-DK" smtClean="0"/>
              <a:t>Side </a:t>
            </a:r>
            <a:fld id="{8E044AEF-F590-47CE-BE8F-5C241A59BA2A}" type="slidenum">
              <a:rPr lang="da-DK" smtClean="0"/>
              <a:pPr/>
              <a:t>4</a:t>
            </a:fld>
            <a:endParaRPr lang="da-DK" dirty="0"/>
          </a:p>
        </p:txBody>
      </p:sp>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graphicFrame>
        <p:nvGraphicFramePr>
          <p:cNvPr id="13" name="Tabel 12"/>
          <p:cNvGraphicFramePr>
            <a:graphicFrameLocks noGrp="1"/>
          </p:cNvGraphicFramePr>
          <p:nvPr>
            <p:extLst>
              <p:ext uri="{D42A27DB-BD31-4B8C-83A1-F6EECF244321}">
                <p14:modId xmlns:p14="http://schemas.microsoft.com/office/powerpoint/2010/main" val="1579728691"/>
              </p:ext>
            </p:extLst>
          </p:nvPr>
        </p:nvGraphicFramePr>
        <p:xfrm>
          <a:off x="251520" y="542418"/>
          <a:ext cx="8496945" cy="4117563"/>
        </p:xfrm>
        <a:graphic>
          <a:graphicData uri="http://schemas.openxmlformats.org/drawingml/2006/table">
            <a:tbl>
              <a:tblPr firstRow="1" bandRow="1">
                <a:tableStyleId>{5C22544A-7EE6-4342-B048-85BDC9FD1C3A}</a:tableStyleId>
              </a:tblPr>
              <a:tblGrid>
                <a:gridCol w="1871330">
                  <a:extLst>
                    <a:ext uri="{9D8B030D-6E8A-4147-A177-3AD203B41FA5}">
                      <a16:colId xmlns:a16="http://schemas.microsoft.com/office/drawing/2014/main" val="1597883597"/>
                    </a:ext>
                  </a:extLst>
                </a:gridCol>
                <a:gridCol w="722009">
                  <a:extLst>
                    <a:ext uri="{9D8B030D-6E8A-4147-A177-3AD203B41FA5}">
                      <a16:colId xmlns:a16="http://schemas.microsoft.com/office/drawing/2014/main" val="606829951"/>
                    </a:ext>
                  </a:extLst>
                </a:gridCol>
                <a:gridCol w="879384">
                  <a:extLst>
                    <a:ext uri="{9D8B030D-6E8A-4147-A177-3AD203B41FA5}">
                      <a16:colId xmlns:a16="http://schemas.microsoft.com/office/drawing/2014/main" val="87302883"/>
                    </a:ext>
                  </a:extLst>
                </a:gridCol>
                <a:gridCol w="680523">
                  <a:extLst>
                    <a:ext uri="{9D8B030D-6E8A-4147-A177-3AD203B41FA5}">
                      <a16:colId xmlns:a16="http://schemas.microsoft.com/office/drawing/2014/main" val="2738556525"/>
                    </a:ext>
                  </a:extLst>
                </a:gridCol>
                <a:gridCol w="1103338">
                  <a:extLst>
                    <a:ext uri="{9D8B030D-6E8A-4147-A177-3AD203B41FA5}">
                      <a16:colId xmlns:a16="http://schemas.microsoft.com/office/drawing/2014/main" val="4087329800"/>
                    </a:ext>
                  </a:extLst>
                </a:gridCol>
                <a:gridCol w="1368152">
                  <a:extLst>
                    <a:ext uri="{9D8B030D-6E8A-4147-A177-3AD203B41FA5}">
                      <a16:colId xmlns:a16="http://schemas.microsoft.com/office/drawing/2014/main" val="1807219806"/>
                    </a:ext>
                  </a:extLst>
                </a:gridCol>
                <a:gridCol w="936568">
                  <a:extLst>
                    <a:ext uri="{9D8B030D-6E8A-4147-A177-3AD203B41FA5}">
                      <a16:colId xmlns:a16="http://schemas.microsoft.com/office/drawing/2014/main" val="77418318"/>
                    </a:ext>
                  </a:extLst>
                </a:gridCol>
                <a:gridCol w="935641">
                  <a:extLst>
                    <a:ext uri="{9D8B030D-6E8A-4147-A177-3AD203B41FA5}">
                      <a16:colId xmlns:a16="http://schemas.microsoft.com/office/drawing/2014/main" val="624544613"/>
                    </a:ext>
                  </a:extLst>
                </a:gridCol>
              </a:tblGrid>
              <a:tr h="488248">
                <a:tc>
                  <a:txBody>
                    <a:bodyPr/>
                    <a:lstStyle/>
                    <a:p>
                      <a:r>
                        <a:rPr lang="da-DK" sz="900" dirty="0" smtClean="0">
                          <a:solidFill>
                            <a:schemeClr val="bg1"/>
                          </a:solidFill>
                        </a:rPr>
                        <a:t>Varme-leverance</a:t>
                      </a:r>
                      <a:endParaRPr lang="da-DK" sz="900" dirty="0">
                        <a:solidFill>
                          <a:schemeClr val="bg1"/>
                        </a:solidFill>
                      </a:endParaRPr>
                    </a:p>
                  </a:txBody>
                  <a:tcPr/>
                </a:tc>
                <a:tc>
                  <a:txBody>
                    <a:bodyPr/>
                    <a:lstStyle/>
                    <a:p>
                      <a:r>
                        <a:rPr lang="da-DK" sz="900" dirty="0" smtClean="0">
                          <a:solidFill>
                            <a:schemeClr val="bg1"/>
                          </a:solidFill>
                        </a:rPr>
                        <a:t>Status</a:t>
                      </a:r>
                      <a:endParaRPr lang="da-DK" sz="900" b="0" dirty="0">
                        <a:solidFill>
                          <a:schemeClr val="bg1"/>
                        </a:solidFill>
                      </a:endParaRPr>
                    </a:p>
                  </a:txBody>
                  <a:tcPr/>
                </a:tc>
                <a:tc>
                  <a:txBody>
                    <a:bodyPr/>
                    <a:lstStyle/>
                    <a:p>
                      <a:r>
                        <a:rPr lang="da-DK" sz="900" dirty="0" smtClean="0">
                          <a:solidFill>
                            <a:schemeClr val="bg1"/>
                          </a:solidFill>
                        </a:rPr>
                        <a:t>Påbegyndes</a:t>
                      </a:r>
                      <a:endParaRPr lang="da-DK" sz="900" dirty="0">
                        <a:solidFill>
                          <a:schemeClr val="bg1"/>
                        </a:solidFill>
                      </a:endParaRPr>
                    </a:p>
                  </a:txBody>
                  <a:tcPr/>
                </a:tc>
                <a:tc>
                  <a:txBody>
                    <a:bodyPr/>
                    <a:lstStyle/>
                    <a:p>
                      <a:r>
                        <a:rPr lang="da-DK" sz="900" dirty="0" smtClean="0">
                          <a:solidFill>
                            <a:schemeClr val="bg1"/>
                          </a:solidFill>
                        </a:rPr>
                        <a:t>Afsluttes</a:t>
                      </a:r>
                      <a:endParaRPr lang="da-DK" sz="900" dirty="0">
                        <a:solidFill>
                          <a:schemeClr val="bg1"/>
                        </a:solidFill>
                      </a:endParaRPr>
                    </a:p>
                  </a:txBody>
                  <a:tcPr/>
                </a:tc>
                <a:tc>
                  <a:txBody>
                    <a:bodyPr/>
                    <a:lstStyle/>
                    <a:p>
                      <a:r>
                        <a:rPr lang="da-DK" sz="900" dirty="0" smtClean="0">
                          <a:solidFill>
                            <a:schemeClr val="bg1"/>
                          </a:solidFill>
                        </a:rPr>
                        <a:t>Ansvarlig aktør (tovholder)</a:t>
                      </a:r>
                      <a:endParaRPr lang="da-DK" sz="900" dirty="0">
                        <a:solidFill>
                          <a:schemeClr val="bg1"/>
                        </a:solidFill>
                      </a:endParaRPr>
                    </a:p>
                  </a:txBody>
                  <a:tcPr/>
                </a:tc>
                <a:tc>
                  <a:txBody>
                    <a:bodyPr/>
                    <a:lstStyle/>
                    <a:p>
                      <a:r>
                        <a:rPr lang="da-DK" sz="900" smtClean="0">
                          <a:solidFill>
                            <a:schemeClr val="bg1"/>
                          </a:solidFill>
                        </a:rPr>
                        <a:t>Arbejdsspor</a:t>
                      </a:r>
                      <a:endParaRPr lang="da-DK" sz="900" dirty="0">
                        <a:solidFill>
                          <a:schemeClr val="bg1"/>
                        </a:solidFill>
                      </a:endParaRPr>
                    </a:p>
                  </a:txBody>
                  <a:tcPr/>
                </a:tc>
                <a:tc>
                  <a:txBody>
                    <a:bodyPr/>
                    <a:lstStyle/>
                    <a:p>
                      <a:r>
                        <a:rPr lang="da-DK" sz="900" dirty="0" smtClean="0">
                          <a:solidFill>
                            <a:schemeClr val="bg1"/>
                          </a:solidFill>
                        </a:rPr>
                        <a:t>Målsætning</a:t>
                      </a:r>
                      <a:endParaRPr lang="da-DK" sz="900" dirty="0">
                        <a:solidFill>
                          <a:schemeClr val="bg1"/>
                        </a:solidFill>
                      </a:endParaRPr>
                    </a:p>
                  </a:txBody>
                  <a:tcPr/>
                </a:tc>
                <a:tc>
                  <a:txBody>
                    <a:bodyPr/>
                    <a:lstStyle/>
                    <a:p>
                      <a:r>
                        <a:rPr lang="da-DK" sz="900" dirty="0" smtClean="0">
                          <a:solidFill>
                            <a:schemeClr val="bg1"/>
                          </a:solidFill>
                        </a:rPr>
                        <a:t>Fremdrift</a:t>
                      </a:r>
                      <a:endParaRPr lang="da-DK" sz="900" dirty="0">
                        <a:solidFill>
                          <a:schemeClr val="bg1"/>
                        </a:solidFill>
                      </a:endParaRPr>
                    </a:p>
                  </a:txBody>
                  <a:tcPr/>
                </a:tc>
                <a:extLst>
                  <a:ext uri="{0D108BD9-81ED-4DB2-BD59-A6C34878D82A}">
                    <a16:rowId xmlns:a16="http://schemas.microsoft.com/office/drawing/2014/main" val="3646691106"/>
                  </a:ext>
                </a:extLst>
              </a:tr>
              <a:tr h="887723">
                <a:tc>
                  <a:txBody>
                    <a:bodyPr/>
                    <a:lstStyle/>
                    <a:p>
                      <a:pPr marL="0" indent="0">
                        <a:spcBef>
                          <a:spcPct val="0"/>
                        </a:spcBef>
                        <a:spcAft>
                          <a:spcPct val="0"/>
                        </a:spcAft>
                        <a:buNone/>
                      </a:pPr>
                      <a:r>
                        <a:rPr lang="da-DK" altLang="en-US" sz="900" dirty="0" smtClean="0">
                          <a:solidFill>
                            <a:schemeClr val="tx1"/>
                          </a:solidFill>
                          <a:latin typeface="+mn-lt"/>
                        </a:rPr>
                        <a:t>5. Anbefalinger om digitaliseringstiltag til fremme af fleksibilitet i fjernvarmeselskaber</a:t>
                      </a:r>
                      <a:endParaRPr lang="da-DK" sz="900" dirty="0">
                        <a:solidFill>
                          <a:schemeClr val="tx1"/>
                        </a:solidFill>
                        <a:latin typeface="+mn-lt"/>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smtClean="0">
                          <a:solidFill>
                            <a:schemeClr val="tx1"/>
                          </a:solidFill>
                        </a:rPr>
                        <a:t>Q1</a:t>
                      </a:r>
                      <a:r>
                        <a:rPr lang="da-DK" sz="900" baseline="0" dirty="0" smtClean="0">
                          <a:solidFill>
                            <a:schemeClr val="tx1"/>
                          </a:solidFill>
                        </a:rPr>
                        <a:t> 2025</a:t>
                      </a:r>
                      <a:endParaRPr lang="da-DK" sz="900" dirty="0" smtClean="0">
                        <a:solidFill>
                          <a:schemeClr val="tx1"/>
                        </a:solidFill>
                      </a:endParaRPr>
                    </a:p>
                    <a:p>
                      <a:endParaRPr lang="da-DK" sz="900" dirty="0" smtClean="0">
                        <a:solidFill>
                          <a:schemeClr val="tx1"/>
                        </a:solidFill>
                      </a:endParaRPr>
                    </a:p>
                  </a:txBody>
                  <a:tcPr/>
                </a:tc>
                <a:tc>
                  <a:txBody>
                    <a:bodyPr/>
                    <a:lstStyle/>
                    <a:p>
                      <a:r>
                        <a:rPr lang="da-DK" sz="900" dirty="0" smtClean="0">
                          <a:solidFill>
                            <a:schemeClr val="tx1"/>
                          </a:solidFill>
                        </a:rPr>
                        <a:t>-</a:t>
                      </a:r>
                    </a:p>
                  </a:txBody>
                  <a:tcPr/>
                </a:tc>
                <a:tc>
                  <a:txBody>
                    <a:bodyPr/>
                    <a:lstStyle/>
                    <a:p>
                      <a:endParaRPr lang="da-DK" sz="900" dirty="0">
                        <a:solidFill>
                          <a:schemeClr val="tx1"/>
                        </a:solidFill>
                      </a:endParaRPr>
                    </a:p>
                  </a:txBody>
                  <a:tcPr/>
                </a:tc>
                <a:tc>
                  <a:txBody>
                    <a:bodyPr/>
                    <a:lstStyle/>
                    <a:p>
                      <a:r>
                        <a:rPr lang="da-DK" sz="900" dirty="0" smtClean="0">
                          <a:solidFill>
                            <a:schemeClr val="tx1"/>
                          </a:solidFill>
                        </a:rPr>
                        <a:t>Arbejdsspor vedr. </a:t>
                      </a:r>
                      <a:r>
                        <a:rPr lang="da-DK" sz="900" baseline="0" dirty="0" smtClean="0">
                          <a:solidFill>
                            <a:schemeClr val="tx1"/>
                          </a:solidFill>
                        </a:rPr>
                        <a:t>fleksibilitet</a:t>
                      </a:r>
                      <a:endParaRPr lang="da-DK" sz="900" dirty="0">
                        <a:solidFill>
                          <a:schemeClr val="tx1"/>
                        </a:solidFill>
                      </a:endParaRPr>
                    </a:p>
                  </a:txBody>
                  <a:tcPr/>
                </a:tc>
                <a:tc>
                  <a:txBody>
                    <a:bodyPr/>
                    <a:lstStyle/>
                    <a:p>
                      <a:r>
                        <a:rPr lang="da-DK" sz="900" dirty="0" smtClean="0">
                          <a:solidFill>
                            <a:schemeClr val="tx1"/>
                          </a:solidFill>
                        </a:rPr>
                        <a:t>5</a:t>
                      </a:r>
                      <a:endParaRPr lang="da-DK" sz="900" dirty="0">
                        <a:solidFill>
                          <a:schemeClr val="tx1"/>
                        </a:solidFill>
                      </a:endParaRPr>
                    </a:p>
                  </a:txBody>
                  <a:tcPr/>
                </a:tc>
                <a:tc>
                  <a:txBody>
                    <a:bodyPr/>
                    <a:lstStyle/>
                    <a:p>
                      <a:endParaRPr lang="da-DK" sz="900" dirty="0">
                        <a:solidFill>
                          <a:schemeClr val="tx1"/>
                        </a:solidFill>
                      </a:endParaRPr>
                    </a:p>
                  </a:txBody>
                  <a:tcPr/>
                </a:tc>
                <a:extLst>
                  <a:ext uri="{0D108BD9-81ED-4DB2-BD59-A6C34878D82A}">
                    <a16:rowId xmlns:a16="http://schemas.microsoft.com/office/drawing/2014/main" val="1164482757"/>
                  </a:ext>
                </a:extLst>
              </a:tr>
              <a:tr h="1020881">
                <a:tc>
                  <a:txBody>
                    <a:bodyPr/>
                    <a:lstStyle/>
                    <a:p>
                      <a:pPr marL="0" indent="0">
                        <a:spcBef>
                          <a:spcPct val="0"/>
                        </a:spcBef>
                        <a:spcAft>
                          <a:spcPct val="0"/>
                        </a:spcAft>
                        <a:buNone/>
                      </a:pPr>
                      <a:r>
                        <a:rPr lang="da-DK" altLang="en-US" sz="900" dirty="0" smtClean="0">
                          <a:solidFill>
                            <a:schemeClr val="tx1"/>
                          </a:solidFill>
                          <a:latin typeface="+mn-lt"/>
                          <a:ea typeface="+mn-ea"/>
                          <a:cs typeface="+mn-cs"/>
                        </a:rPr>
                        <a:t>6. Anbefaling om nemmere og ensartet adgang til data om fjernvarmeproduktion</a:t>
                      </a:r>
                      <a:endParaRPr lang="da-DK" sz="900" dirty="0">
                        <a:solidFill>
                          <a:schemeClr val="tx1"/>
                        </a:solidFill>
                        <a:latin typeface="+mn-lt"/>
                        <a:ea typeface="+mn-ea"/>
                        <a:cs typeface="+mn-cs"/>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smtClean="0">
                          <a:solidFill>
                            <a:schemeClr val="tx1"/>
                          </a:solidFill>
                        </a:rPr>
                        <a:t>Q1</a:t>
                      </a:r>
                      <a:r>
                        <a:rPr lang="da-DK" sz="900" baseline="0" dirty="0" smtClean="0">
                          <a:solidFill>
                            <a:schemeClr val="tx1"/>
                          </a:solidFill>
                        </a:rPr>
                        <a:t> 2025</a:t>
                      </a:r>
                      <a:endParaRPr lang="da-DK" sz="900" dirty="0" smtClean="0">
                        <a:solidFill>
                          <a:schemeClr val="tx1"/>
                        </a:solidFill>
                      </a:endParaRPr>
                    </a:p>
                    <a:p>
                      <a:endParaRPr lang="da-DK" sz="900" dirty="0" smtClean="0">
                        <a:solidFill>
                          <a:schemeClr val="tx1"/>
                        </a:solidFill>
                      </a:endParaRPr>
                    </a:p>
                  </a:txBody>
                  <a:tcPr/>
                </a:tc>
                <a:tc>
                  <a:txBody>
                    <a:bodyPr/>
                    <a:lstStyle/>
                    <a:p>
                      <a:r>
                        <a:rPr lang="da-DK" sz="900" dirty="0" smtClean="0">
                          <a:solidFill>
                            <a:schemeClr val="tx1"/>
                          </a:solidFill>
                        </a:rPr>
                        <a:t>-</a:t>
                      </a:r>
                    </a:p>
                  </a:txBody>
                  <a:tcPr/>
                </a:tc>
                <a:tc>
                  <a:txBody>
                    <a:bodyPr/>
                    <a:lstStyle/>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smtClean="0">
                          <a:solidFill>
                            <a:schemeClr val="tx1"/>
                          </a:solidFill>
                        </a:rPr>
                        <a:t>Arbejdsspor vedr. dataadgang</a:t>
                      </a:r>
                      <a:r>
                        <a:rPr lang="da-DK" sz="900" baseline="0" dirty="0" smtClean="0">
                          <a:solidFill>
                            <a:schemeClr val="tx1"/>
                          </a:solidFill>
                        </a:rPr>
                        <a:t> </a:t>
                      </a:r>
                      <a:endParaRPr lang="da-DK" sz="900" dirty="0" smtClean="0">
                        <a:solidFill>
                          <a:schemeClr val="tx1"/>
                        </a:solidFill>
                      </a:endParaRPr>
                    </a:p>
                  </a:txBody>
                  <a:tcPr/>
                </a:tc>
                <a:tc>
                  <a:txBody>
                    <a:bodyPr/>
                    <a:lstStyle/>
                    <a:p>
                      <a:r>
                        <a:rPr lang="da-DK" sz="900" dirty="0" smtClean="0">
                          <a:solidFill>
                            <a:schemeClr val="tx1"/>
                          </a:solidFill>
                        </a:rPr>
                        <a:t>1</a:t>
                      </a:r>
                      <a:endParaRPr lang="da-DK" sz="900" dirty="0">
                        <a:solidFill>
                          <a:schemeClr val="tx1"/>
                        </a:solidFill>
                      </a:endParaRPr>
                    </a:p>
                  </a:txBody>
                  <a:tcPr/>
                </a:tc>
                <a:tc>
                  <a:txBody>
                    <a:bodyPr/>
                    <a:lstStyle/>
                    <a:p>
                      <a:endParaRPr lang="da-DK" sz="900" dirty="0">
                        <a:solidFill>
                          <a:schemeClr val="tx1"/>
                        </a:solidFill>
                      </a:endParaRPr>
                    </a:p>
                  </a:txBody>
                  <a:tcPr/>
                </a:tc>
                <a:extLst>
                  <a:ext uri="{0D108BD9-81ED-4DB2-BD59-A6C34878D82A}">
                    <a16:rowId xmlns:a16="http://schemas.microsoft.com/office/drawing/2014/main" val="1663565517"/>
                  </a:ext>
                </a:extLst>
              </a:tr>
              <a:tr h="102088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smtClean="0">
                          <a:solidFill>
                            <a:schemeClr val="tx1"/>
                          </a:solidFill>
                        </a:rPr>
                        <a:t>7. Anbefaling vedr. dataunderstøttelse af fjernvarmekunder og slutbrugere til fremme af energieffektivitet i fjernvarmesystemet</a:t>
                      </a:r>
                      <a:endParaRPr lang="da-DK" sz="900" dirty="0">
                        <a:solidFill>
                          <a:schemeClr val="tx1"/>
                        </a:solidFill>
                      </a:endParaRPr>
                    </a:p>
                  </a:txBody>
                  <a:tcPr/>
                </a:tc>
                <a:tc>
                  <a:txBody>
                    <a:bodyPr/>
                    <a:lstStyle/>
                    <a:p>
                      <a:endParaRPr lang="da-DK">
                        <a:solidFill>
                          <a:schemeClr val="tx1"/>
                        </a:solidFill>
                      </a:endParaRPr>
                    </a:p>
                  </a:txBody>
                  <a:tcPr>
                    <a:solidFill>
                      <a:schemeClr val="bg1">
                        <a:lumMod val="85000"/>
                      </a:schemeClr>
                    </a:solidFill>
                  </a:tcPr>
                </a:tc>
                <a:tc>
                  <a:txBody>
                    <a:bodyPr/>
                    <a:lstStyle/>
                    <a:p>
                      <a:r>
                        <a:rPr lang="da-DK" sz="900" dirty="0" smtClean="0">
                          <a:solidFill>
                            <a:schemeClr val="tx1"/>
                          </a:solidFill>
                        </a:rPr>
                        <a:t>Q1 2025</a:t>
                      </a:r>
                      <a:endParaRPr lang="da-DK" sz="900" dirty="0">
                        <a:solidFill>
                          <a:schemeClr val="tx1"/>
                        </a:solidFill>
                      </a:endParaRPr>
                    </a:p>
                  </a:txBody>
                  <a:tcPr/>
                </a:tc>
                <a:tc>
                  <a:txBody>
                    <a:bodyPr/>
                    <a:lstStyle/>
                    <a:p>
                      <a:r>
                        <a:rPr lang="da-DK" dirty="0" smtClean="0">
                          <a:solidFill>
                            <a:schemeClr val="tx1"/>
                          </a:solidFill>
                        </a:rPr>
                        <a:t>.</a:t>
                      </a:r>
                      <a:endParaRPr lang="da-DK" dirty="0">
                        <a:solidFill>
                          <a:schemeClr val="tx1"/>
                        </a:solidFill>
                      </a:endParaRPr>
                    </a:p>
                  </a:txBody>
                  <a:tcPr/>
                </a:tc>
                <a:tc>
                  <a:txBody>
                    <a:bodyPr/>
                    <a:lstStyle/>
                    <a:p>
                      <a:endParaRPr lang="da-DK" dirty="0">
                        <a:solidFill>
                          <a:schemeClr val="tx1"/>
                        </a:solidFill>
                      </a:endParaRPr>
                    </a:p>
                  </a:txBody>
                  <a:tcPr/>
                </a:tc>
                <a:tc>
                  <a:txBody>
                    <a:bodyPr/>
                    <a:lstStyle/>
                    <a:p>
                      <a:r>
                        <a:rPr lang="da-DK" sz="900" dirty="0" smtClean="0">
                          <a:solidFill>
                            <a:schemeClr val="tx1"/>
                          </a:solidFill>
                        </a:rPr>
                        <a:t>Arbejdsspor vedr. </a:t>
                      </a:r>
                      <a:r>
                        <a:rPr lang="da-DK" sz="900" baseline="0" dirty="0" smtClean="0">
                          <a:solidFill>
                            <a:schemeClr val="tx1"/>
                          </a:solidFill>
                        </a:rPr>
                        <a:t>fleksibilitet</a:t>
                      </a:r>
                      <a:endParaRPr lang="da-DK" sz="900" dirty="0">
                        <a:solidFill>
                          <a:schemeClr val="tx1"/>
                        </a:solidFill>
                      </a:endParaRPr>
                    </a:p>
                  </a:txBody>
                  <a:tcPr/>
                </a:tc>
                <a:tc>
                  <a:txBody>
                    <a:bodyPr/>
                    <a:lstStyle/>
                    <a:p>
                      <a:r>
                        <a:rPr lang="da-DK" sz="900" dirty="0" smtClean="0">
                          <a:solidFill>
                            <a:schemeClr val="tx1"/>
                          </a:solidFill>
                        </a:rPr>
                        <a:t>4</a:t>
                      </a:r>
                      <a:endParaRPr lang="da-DK" sz="900" dirty="0">
                        <a:solidFill>
                          <a:schemeClr val="tx1"/>
                        </a:solidFill>
                      </a:endParaRPr>
                    </a:p>
                  </a:txBody>
                  <a:tcPr/>
                </a:tc>
                <a:tc>
                  <a:txBody>
                    <a:bodyPr/>
                    <a:lstStyle/>
                    <a:p>
                      <a:endParaRPr lang="da-DK" dirty="0">
                        <a:solidFill>
                          <a:schemeClr val="tx1"/>
                        </a:solidFill>
                      </a:endParaRPr>
                    </a:p>
                  </a:txBody>
                  <a:tcPr/>
                </a:tc>
                <a:extLst>
                  <a:ext uri="{0D108BD9-81ED-4DB2-BD59-A6C34878D82A}">
                    <a16:rowId xmlns:a16="http://schemas.microsoft.com/office/drawing/2014/main" val="2923198947"/>
                  </a:ext>
                </a:extLst>
              </a:tr>
              <a:tr h="699830">
                <a:tc>
                  <a:txBody>
                    <a:bodyPr/>
                    <a:lstStyle/>
                    <a:p>
                      <a:r>
                        <a:rPr lang="da-DK" sz="900" dirty="0" smtClean="0">
                          <a:solidFill>
                            <a:schemeClr val="tx1"/>
                          </a:solidFill>
                        </a:rPr>
                        <a:t>8. Anbefaling om nemmere adgang til data fra slutbrugere af fjernvarme</a:t>
                      </a:r>
                      <a:endParaRPr lang="da-DK" sz="900" dirty="0">
                        <a:solidFill>
                          <a:schemeClr val="tx1"/>
                        </a:solidFill>
                      </a:endParaRPr>
                    </a:p>
                  </a:txBody>
                  <a:tcPr/>
                </a:tc>
                <a:tc>
                  <a:txBody>
                    <a:bodyPr/>
                    <a:lstStyle/>
                    <a:p>
                      <a:endParaRPr lang="da-DK" dirty="0">
                        <a:solidFill>
                          <a:schemeClr val="tx1"/>
                        </a:solidFill>
                      </a:endParaRPr>
                    </a:p>
                  </a:txBody>
                  <a:tcPr>
                    <a:solidFill>
                      <a:schemeClr val="bg1">
                        <a:lumMod val="85000"/>
                      </a:schemeClr>
                    </a:solidFill>
                  </a:tcPr>
                </a:tc>
                <a:tc>
                  <a:txBody>
                    <a:bodyPr/>
                    <a:lstStyle/>
                    <a:p>
                      <a:r>
                        <a:rPr lang="da-DK" sz="900" dirty="0" smtClean="0">
                          <a:solidFill>
                            <a:schemeClr val="tx1"/>
                          </a:solidFill>
                        </a:rPr>
                        <a:t>Afklaring udestår</a:t>
                      </a:r>
                      <a:endParaRPr lang="da-DK" sz="900" dirty="0">
                        <a:solidFill>
                          <a:schemeClr val="tx1"/>
                        </a:solidFill>
                      </a:endParaRPr>
                    </a:p>
                  </a:txBody>
                  <a:tcPr/>
                </a:tc>
                <a:tc>
                  <a:txBody>
                    <a:bodyPr/>
                    <a:lstStyle/>
                    <a:p>
                      <a:r>
                        <a:rPr lang="da-DK" dirty="0" smtClean="0">
                          <a:solidFill>
                            <a:schemeClr val="tx1"/>
                          </a:solidFill>
                        </a:rPr>
                        <a:t>.</a:t>
                      </a:r>
                      <a:endParaRPr lang="da-DK" dirty="0">
                        <a:solidFill>
                          <a:schemeClr val="tx1"/>
                        </a:solidFill>
                      </a:endParaRPr>
                    </a:p>
                  </a:txBody>
                  <a:tcPr/>
                </a:tc>
                <a:tc>
                  <a:txBody>
                    <a:bodyPr/>
                    <a:lstStyle/>
                    <a:p>
                      <a:endParaRPr lang="da-DK"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smtClean="0">
                          <a:solidFill>
                            <a:schemeClr val="tx1"/>
                          </a:solidFill>
                        </a:rPr>
                        <a:t>Arbejdsspor vedr. dataadgang</a:t>
                      </a:r>
                    </a:p>
                  </a:txBody>
                  <a:tcPr/>
                </a:tc>
                <a:tc>
                  <a:txBody>
                    <a:bodyPr/>
                    <a:lstStyle/>
                    <a:p>
                      <a:r>
                        <a:rPr lang="da-DK" sz="900" dirty="0" smtClean="0">
                          <a:solidFill>
                            <a:schemeClr val="tx1"/>
                          </a:solidFill>
                        </a:rPr>
                        <a:t>6,7</a:t>
                      </a:r>
                      <a:endParaRPr lang="da-DK" sz="900" dirty="0">
                        <a:solidFill>
                          <a:schemeClr val="tx1"/>
                        </a:solidFill>
                      </a:endParaRPr>
                    </a:p>
                  </a:txBody>
                  <a:tcPr/>
                </a:tc>
                <a:tc>
                  <a:txBody>
                    <a:bodyPr/>
                    <a:lstStyle/>
                    <a:p>
                      <a:endParaRPr lang="da-DK" dirty="0">
                        <a:solidFill>
                          <a:schemeClr val="tx1"/>
                        </a:solidFill>
                      </a:endParaRPr>
                    </a:p>
                  </a:txBody>
                  <a:tcPr/>
                </a:tc>
                <a:extLst>
                  <a:ext uri="{0D108BD9-81ED-4DB2-BD59-A6C34878D82A}">
                    <a16:rowId xmlns:a16="http://schemas.microsoft.com/office/drawing/2014/main" val="1811633336"/>
                  </a:ext>
                </a:extLst>
              </a:tr>
            </a:tbl>
          </a:graphicData>
        </a:graphic>
      </p:graphicFrame>
    </p:spTree>
    <p:extLst>
      <p:ext uri="{BB962C8B-B14F-4D97-AF65-F5344CB8AC3E}">
        <p14:creationId xmlns:p14="http://schemas.microsoft.com/office/powerpoint/2010/main" val="403545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25. september 2024</a:t>
            </a:fld>
            <a:endParaRPr lang="da-DK" dirty="0"/>
          </a:p>
        </p:txBody>
      </p:sp>
      <p:sp>
        <p:nvSpPr>
          <p:cNvPr id="3" name="Pladsholder til slidenummer 2"/>
          <p:cNvSpPr>
            <a:spLocks noGrp="1"/>
          </p:cNvSpPr>
          <p:nvPr>
            <p:ph type="sldNum" sz="quarter" idx="17"/>
          </p:nvPr>
        </p:nvSpPr>
        <p:spPr/>
        <p:txBody>
          <a:bodyPr/>
          <a:lstStyle/>
          <a:p>
            <a:r>
              <a:rPr lang="da-DK" smtClean="0"/>
              <a:t>Side </a:t>
            </a:r>
            <a:fld id="{8E044AEF-F590-47CE-BE8F-5C241A59BA2A}" type="slidenum">
              <a:rPr lang="da-DK" smtClean="0"/>
              <a:pPr/>
              <a:t>5</a:t>
            </a:fld>
            <a:endParaRPr lang="da-DK" dirty="0"/>
          </a:p>
        </p:txBody>
      </p:sp>
      <p:sp>
        <p:nvSpPr>
          <p:cNvPr id="15" name="Ellipse 14"/>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9" name="Tekstfelt 18"/>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20" name="Tekstfelt 19"/>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21" name="Ellipse 20"/>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graphicFrame>
        <p:nvGraphicFramePr>
          <p:cNvPr id="14" name="Tabel 13"/>
          <p:cNvGraphicFramePr>
            <a:graphicFrameLocks noGrp="1"/>
          </p:cNvGraphicFramePr>
          <p:nvPr>
            <p:extLst>
              <p:ext uri="{D42A27DB-BD31-4B8C-83A1-F6EECF244321}">
                <p14:modId xmlns:p14="http://schemas.microsoft.com/office/powerpoint/2010/main" val="3661007555"/>
              </p:ext>
            </p:extLst>
          </p:nvPr>
        </p:nvGraphicFramePr>
        <p:xfrm>
          <a:off x="216744" y="501747"/>
          <a:ext cx="8479227" cy="4131415"/>
        </p:xfrm>
        <a:graphic>
          <a:graphicData uri="http://schemas.openxmlformats.org/drawingml/2006/table">
            <a:tbl>
              <a:tblPr firstRow="1" bandRow="1">
                <a:tableStyleId>{5C22544A-7EE6-4342-B048-85BDC9FD1C3A}</a:tableStyleId>
              </a:tblPr>
              <a:tblGrid>
                <a:gridCol w="1867428">
                  <a:extLst>
                    <a:ext uri="{9D8B030D-6E8A-4147-A177-3AD203B41FA5}">
                      <a16:colId xmlns:a16="http://schemas.microsoft.com/office/drawing/2014/main" val="1597883597"/>
                    </a:ext>
                  </a:extLst>
                </a:gridCol>
                <a:gridCol w="720503">
                  <a:extLst>
                    <a:ext uri="{9D8B030D-6E8A-4147-A177-3AD203B41FA5}">
                      <a16:colId xmlns:a16="http://schemas.microsoft.com/office/drawing/2014/main" val="606829951"/>
                    </a:ext>
                  </a:extLst>
                </a:gridCol>
                <a:gridCol w="877551">
                  <a:extLst>
                    <a:ext uri="{9D8B030D-6E8A-4147-A177-3AD203B41FA5}">
                      <a16:colId xmlns:a16="http://schemas.microsoft.com/office/drawing/2014/main" val="87302883"/>
                    </a:ext>
                  </a:extLst>
                </a:gridCol>
                <a:gridCol w="679104">
                  <a:extLst>
                    <a:ext uri="{9D8B030D-6E8A-4147-A177-3AD203B41FA5}">
                      <a16:colId xmlns:a16="http://schemas.microsoft.com/office/drawing/2014/main" val="2738556525"/>
                    </a:ext>
                  </a:extLst>
                </a:gridCol>
                <a:gridCol w="1482409">
                  <a:extLst>
                    <a:ext uri="{9D8B030D-6E8A-4147-A177-3AD203B41FA5}">
                      <a16:colId xmlns:a16="http://schemas.microsoft.com/office/drawing/2014/main" val="4087329800"/>
                    </a:ext>
                  </a:extLst>
                </a:gridCol>
                <a:gridCol w="1260883">
                  <a:extLst>
                    <a:ext uri="{9D8B030D-6E8A-4147-A177-3AD203B41FA5}">
                      <a16:colId xmlns:a16="http://schemas.microsoft.com/office/drawing/2014/main" val="1807219806"/>
                    </a:ext>
                  </a:extLst>
                </a:gridCol>
                <a:gridCol w="657659">
                  <a:extLst>
                    <a:ext uri="{9D8B030D-6E8A-4147-A177-3AD203B41FA5}">
                      <a16:colId xmlns:a16="http://schemas.microsoft.com/office/drawing/2014/main" val="77418318"/>
                    </a:ext>
                  </a:extLst>
                </a:gridCol>
                <a:gridCol w="933690">
                  <a:extLst>
                    <a:ext uri="{9D8B030D-6E8A-4147-A177-3AD203B41FA5}">
                      <a16:colId xmlns:a16="http://schemas.microsoft.com/office/drawing/2014/main" val="624544613"/>
                    </a:ext>
                  </a:extLst>
                </a:gridCol>
              </a:tblGrid>
              <a:tr h="489890">
                <a:tc>
                  <a:txBody>
                    <a:bodyPr/>
                    <a:lstStyle/>
                    <a:p>
                      <a:r>
                        <a:rPr lang="da-DK" sz="900" dirty="0" smtClean="0">
                          <a:solidFill>
                            <a:schemeClr val="bg1"/>
                          </a:solidFill>
                        </a:rPr>
                        <a:t>Varme-leverance</a:t>
                      </a:r>
                      <a:endParaRPr lang="da-DK" sz="900" dirty="0">
                        <a:solidFill>
                          <a:schemeClr val="bg1"/>
                        </a:solidFill>
                      </a:endParaRPr>
                    </a:p>
                  </a:txBody>
                  <a:tcPr/>
                </a:tc>
                <a:tc>
                  <a:txBody>
                    <a:bodyPr/>
                    <a:lstStyle/>
                    <a:p>
                      <a:r>
                        <a:rPr lang="da-DK" sz="900" dirty="0" smtClean="0">
                          <a:solidFill>
                            <a:schemeClr val="bg1"/>
                          </a:solidFill>
                        </a:rPr>
                        <a:t>Status</a:t>
                      </a:r>
                      <a:endParaRPr lang="da-DK" sz="900" b="0" dirty="0">
                        <a:solidFill>
                          <a:schemeClr val="bg1"/>
                        </a:solidFill>
                      </a:endParaRPr>
                    </a:p>
                  </a:txBody>
                  <a:tcPr>
                    <a:solidFill>
                      <a:schemeClr val="accent1"/>
                    </a:solidFill>
                  </a:tcPr>
                </a:tc>
                <a:tc>
                  <a:txBody>
                    <a:bodyPr/>
                    <a:lstStyle/>
                    <a:p>
                      <a:r>
                        <a:rPr lang="da-DK" sz="900" dirty="0" smtClean="0">
                          <a:solidFill>
                            <a:schemeClr val="bg1"/>
                          </a:solidFill>
                        </a:rPr>
                        <a:t>Påbegyndes</a:t>
                      </a:r>
                      <a:endParaRPr lang="da-DK" sz="900" dirty="0">
                        <a:solidFill>
                          <a:schemeClr val="bg1"/>
                        </a:solidFill>
                      </a:endParaRPr>
                    </a:p>
                  </a:txBody>
                  <a:tcPr/>
                </a:tc>
                <a:tc>
                  <a:txBody>
                    <a:bodyPr/>
                    <a:lstStyle/>
                    <a:p>
                      <a:r>
                        <a:rPr lang="da-DK" sz="900" dirty="0" smtClean="0">
                          <a:solidFill>
                            <a:schemeClr val="bg1"/>
                          </a:solidFill>
                        </a:rPr>
                        <a:t>Afsluttes</a:t>
                      </a:r>
                      <a:endParaRPr lang="da-DK" sz="900" dirty="0">
                        <a:solidFill>
                          <a:schemeClr val="bg1"/>
                        </a:solidFill>
                      </a:endParaRPr>
                    </a:p>
                  </a:txBody>
                  <a:tcPr/>
                </a:tc>
                <a:tc>
                  <a:txBody>
                    <a:bodyPr/>
                    <a:lstStyle/>
                    <a:p>
                      <a:r>
                        <a:rPr lang="da-DK" sz="900" dirty="0" smtClean="0">
                          <a:solidFill>
                            <a:schemeClr val="bg1"/>
                          </a:solidFill>
                        </a:rPr>
                        <a:t>Ansvarlig aktør (tovholder)</a:t>
                      </a:r>
                      <a:endParaRPr lang="da-DK" sz="900" dirty="0">
                        <a:solidFill>
                          <a:schemeClr val="bg1"/>
                        </a:solidFill>
                      </a:endParaRPr>
                    </a:p>
                  </a:txBody>
                  <a:tcPr/>
                </a:tc>
                <a:tc>
                  <a:txBody>
                    <a:bodyPr/>
                    <a:lstStyle/>
                    <a:p>
                      <a:r>
                        <a:rPr lang="da-DK" sz="900" smtClean="0">
                          <a:solidFill>
                            <a:schemeClr val="bg1"/>
                          </a:solidFill>
                        </a:rPr>
                        <a:t>Arbejdsspor</a:t>
                      </a:r>
                      <a:endParaRPr lang="da-DK" sz="900" dirty="0">
                        <a:solidFill>
                          <a:schemeClr val="bg1"/>
                        </a:solidFill>
                      </a:endParaRPr>
                    </a:p>
                  </a:txBody>
                  <a:tcPr/>
                </a:tc>
                <a:tc>
                  <a:txBody>
                    <a:bodyPr/>
                    <a:lstStyle/>
                    <a:p>
                      <a:r>
                        <a:rPr lang="da-DK" sz="900" dirty="0" smtClean="0">
                          <a:solidFill>
                            <a:schemeClr val="bg1"/>
                          </a:solidFill>
                        </a:rPr>
                        <a:t>Målsætning</a:t>
                      </a:r>
                      <a:endParaRPr lang="da-DK" sz="900" dirty="0">
                        <a:solidFill>
                          <a:schemeClr val="bg1"/>
                        </a:solidFill>
                      </a:endParaRPr>
                    </a:p>
                  </a:txBody>
                  <a:tcPr/>
                </a:tc>
                <a:tc>
                  <a:txBody>
                    <a:bodyPr/>
                    <a:lstStyle/>
                    <a:p>
                      <a:r>
                        <a:rPr lang="da-DK" sz="900" dirty="0" smtClean="0">
                          <a:solidFill>
                            <a:schemeClr val="bg1"/>
                          </a:solidFill>
                        </a:rPr>
                        <a:t>Fremdrift</a:t>
                      </a:r>
                      <a:endParaRPr lang="da-DK" sz="900" dirty="0">
                        <a:solidFill>
                          <a:schemeClr val="bg1"/>
                        </a:solidFill>
                      </a:endParaRPr>
                    </a:p>
                  </a:txBody>
                  <a:tcPr/>
                </a:tc>
                <a:extLst>
                  <a:ext uri="{0D108BD9-81ED-4DB2-BD59-A6C34878D82A}">
                    <a16:rowId xmlns:a16="http://schemas.microsoft.com/office/drawing/2014/main" val="3646691106"/>
                  </a:ext>
                </a:extLst>
              </a:tr>
              <a:tr h="890709">
                <a:tc>
                  <a:txBody>
                    <a:bodyPr/>
                    <a:lstStyle/>
                    <a:p>
                      <a:pPr marL="0" marR="0" lvl="0" indent="0" algn="l" defTabSz="818693" rtl="0" eaLnBrk="1" fontAlgn="auto" latinLnBrk="0" hangingPunct="1">
                        <a:lnSpc>
                          <a:spcPct val="100000"/>
                        </a:lnSpc>
                        <a:spcBef>
                          <a:spcPct val="0"/>
                        </a:spcBef>
                        <a:spcAft>
                          <a:spcPct val="0"/>
                        </a:spcAft>
                        <a:buClrTx/>
                        <a:buSzTx/>
                        <a:buFontTx/>
                        <a:buNone/>
                        <a:tabLst/>
                        <a:defRPr/>
                      </a:pPr>
                      <a:r>
                        <a:rPr lang="da-DK" sz="900" dirty="0" smtClean="0">
                          <a:solidFill>
                            <a:schemeClr val="tx1"/>
                          </a:solidFill>
                        </a:rPr>
                        <a:t>9. Anbefaling</a:t>
                      </a:r>
                      <a:r>
                        <a:rPr lang="da-DK" sz="900" baseline="0" dirty="0" smtClean="0">
                          <a:solidFill>
                            <a:schemeClr val="tx1"/>
                          </a:solidFill>
                        </a:rPr>
                        <a:t> vedr. dataunderstøttelse af udrulning af grøn varme (jf. NEKST anbefaling 8.1)</a:t>
                      </a:r>
                      <a:endParaRPr lang="da-DK" sz="900" dirty="0" smtClean="0">
                        <a:solidFill>
                          <a:schemeClr val="tx1"/>
                        </a:solidFill>
                      </a:endParaRPr>
                    </a:p>
                    <a:p>
                      <a:pPr marL="0" indent="0">
                        <a:spcBef>
                          <a:spcPct val="0"/>
                        </a:spcBef>
                        <a:spcAft>
                          <a:spcPct val="0"/>
                        </a:spcAft>
                        <a:buNone/>
                      </a:pPr>
                      <a:endParaRPr lang="da-DK" sz="900" dirty="0">
                        <a:solidFill>
                          <a:schemeClr val="tx1"/>
                        </a:solidFill>
                        <a:latin typeface="+mn-lt"/>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smtClean="0">
                          <a:solidFill>
                            <a:schemeClr val="tx1"/>
                          </a:solidFill>
                        </a:rPr>
                        <a:t>Bobler. Yderligere afklaring udestår.</a:t>
                      </a:r>
                    </a:p>
                    <a:p>
                      <a:endParaRPr lang="da-DK" sz="900" dirty="0" smtClean="0">
                        <a:solidFill>
                          <a:schemeClr val="tx1"/>
                        </a:solidFill>
                      </a:endParaRPr>
                    </a:p>
                  </a:txBody>
                  <a:tcPr/>
                </a:tc>
                <a:tc>
                  <a:txBody>
                    <a:bodyPr/>
                    <a:lstStyle/>
                    <a:p>
                      <a:endParaRPr lang="da-DK" sz="900" dirty="0" smtClean="0">
                        <a:solidFill>
                          <a:schemeClr val="tx1"/>
                        </a:solidFill>
                      </a:endParaRPr>
                    </a:p>
                  </a:txBody>
                  <a:tcPr/>
                </a:tc>
                <a:tc>
                  <a:txBody>
                    <a:bodyPr/>
                    <a:lstStyle/>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smtClean="0">
                          <a:solidFill>
                            <a:schemeClr val="tx1"/>
                          </a:solidFill>
                        </a:rPr>
                        <a:t>Arbejdsspor vedr. udbredelse</a:t>
                      </a:r>
                      <a:r>
                        <a:rPr lang="da-DK" sz="900" baseline="0" dirty="0" smtClean="0">
                          <a:solidFill>
                            <a:schemeClr val="tx1"/>
                          </a:solidFill>
                        </a:rPr>
                        <a:t> af fjernvarmeforsyning</a:t>
                      </a:r>
                      <a:endParaRPr lang="da-DK" sz="900" dirty="0" smtClean="0">
                        <a:solidFill>
                          <a:schemeClr val="tx1"/>
                        </a:solidFill>
                      </a:endParaRPr>
                    </a:p>
                  </a:txBody>
                  <a:tcPr/>
                </a:tc>
                <a:tc>
                  <a:txBody>
                    <a:bodyPr/>
                    <a:lstStyle/>
                    <a:p>
                      <a:endParaRPr lang="da-DK" sz="900" dirty="0">
                        <a:solidFill>
                          <a:schemeClr val="tx1"/>
                        </a:solidFill>
                      </a:endParaRPr>
                    </a:p>
                  </a:txBody>
                  <a:tcPr/>
                </a:tc>
                <a:tc>
                  <a:txBody>
                    <a:bodyPr/>
                    <a:lstStyle/>
                    <a:p>
                      <a:endParaRPr lang="da-DK" sz="900" dirty="0">
                        <a:solidFill>
                          <a:schemeClr val="tx1"/>
                        </a:solidFill>
                      </a:endParaRPr>
                    </a:p>
                  </a:txBody>
                  <a:tcPr/>
                </a:tc>
                <a:extLst>
                  <a:ext uri="{0D108BD9-81ED-4DB2-BD59-A6C34878D82A}">
                    <a16:rowId xmlns:a16="http://schemas.microsoft.com/office/drawing/2014/main" val="1164482757"/>
                  </a:ext>
                </a:extLst>
              </a:tr>
              <a:tr h="1024316">
                <a:tc>
                  <a:txBody>
                    <a:bodyPr/>
                    <a:lstStyle/>
                    <a:p>
                      <a:pPr marL="0" indent="0">
                        <a:spcBef>
                          <a:spcPct val="0"/>
                        </a:spcBef>
                        <a:spcAft>
                          <a:spcPct val="0"/>
                        </a:spcAft>
                        <a:buNone/>
                      </a:pPr>
                      <a:endParaRPr lang="da-DK" sz="900" dirty="0">
                        <a:solidFill>
                          <a:schemeClr val="tx1"/>
                        </a:solidFill>
                        <a:latin typeface="+mn-lt"/>
                        <a:ea typeface="+mn-ea"/>
                        <a:cs typeface="+mn-cs"/>
                      </a:endParaRPr>
                    </a:p>
                  </a:txBody>
                  <a:tcPr/>
                </a:tc>
                <a:tc>
                  <a:txBody>
                    <a:bodyPr/>
                    <a:lstStyle/>
                    <a:p>
                      <a:endParaRPr lang="da-DK" sz="900" dirty="0">
                        <a:solidFill>
                          <a:schemeClr val="tx1"/>
                        </a:solidFill>
                      </a:endParaRPr>
                    </a:p>
                  </a:txBody>
                  <a:tcPr>
                    <a:solidFill>
                      <a:schemeClr val="bg1">
                        <a:lumMod val="85000"/>
                      </a:schemeClr>
                    </a:solidFill>
                  </a:tcPr>
                </a:tc>
                <a:tc>
                  <a:txBody>
                    <a:bodyPr/>
                    <a:lstStyle/>
                    <a:p>
                      <a:endParaRPr lang="da-DK" sz="900" dirty="0" smtClean="0">
                        <a:solidFill>
                          <a:schemeClr val="tx1"/>
                        </a:solidFill>
                      </a:endParaRPr>
                    </a:p>
                  </a:txBody>
                  <a:tcPr/>
                </a:tc>
                <a:tc>
                  <a:txBody>
                    <a:bodyPr/>
                    <a:lstStyle/>
                    <a:p>
                      <a:endParaRPr lang="da-DK" sz="900" dirty="0" smtClean="0">
                        <a:solidFill>
                          <a:schemeClr val="tx1"/>
                        </a:solidFill>
                      </a:endParaRPr>
                    </a:p>
                  </a:txBody>
                  <a:tcPr/>
                </a:tc>
                <a:tc>
                  <a:txBody>
                    <a:bodyPr/>
                    <a:lstStyle/>
                    <a:p>
                      <a:endParaRPr lang="da-DK" sz="900" dirty="0">
                        <a:solidFill>
                          <a:schemeClr val="tx1"/>
                        </a:solidFill>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smtClean="0">
                        <a:solidFill>
                          <a:schemeClr val="tx1"/>
                        </a:solidFill>
                      </a:endParaRPr>
                    </a:p>
                  </a:txBody>
                  <a:tcPr/>
                </a:tc>
                <a:tc>
                  <a:txBody>
                    <a:bodyPr/>
                    <a:lstStyle/>
                    <a:p>
                      <a:endParaRPr lang="da-DK" sz="900" dirty="0">
                        <a:solidFill>
                          <a:schemeClr val="tx1"/>
                        </a:solidFill>
                      </a:endParaRPr>
                    </a:p>
                  </a:txBody>
                  <a:tcPr/>
                </a:tc>
                <a:tc>
                  <a:txBody>
                    <a:bodyPr/>
                    <a:lstStyle/>
                    <a:p>
                      <a:endParaRPr lang="da-DK" sz="900" dirty="0">
                        <a:solidFill>
                          <a:schemeClr val="tx1"/>
                        </a:solidFill>
                      </a:endParaRPr>
                    </a:p>
                  </a:txBody>
                  <a:tcPr/>
                </a:tc>
                <a:extLst>
                  <a:ext uri="{0D108BD9-81ED-4DB2-BD59-A6C34878D82A}">
                    <a16:rowId xmlns:a16="http://schemas.microsoft.com/office/drawing/2014/main" val="1663565517"/>
                  </a:ext>
                </a:extLst>
              </a:tr>
              <a:tr h="1024316">
                <a:tc>
                  <a:txBody>
                    <a:bodyPr/>
                    <a:lstStyle/>
                    <a:p>
                      <a:endParaRPr lang="da-DK" sz="900" dirty="0">
                        <a:solidFill>
                          <a:schemeClr val="tx1"/>
                        </a:solidFill>
                      </a:endParaRPr>
                    </a:p>
                  </a:txBody>
                  <a:tcPr/>
                </a:tc>
                <a:tc>
                  <a:txBody>
                    <a:bodyPr/>
                    <a:lstStyle/>
                    <a:p>
                      <a:endParaRPr lang="da-DK">
                        <a:solidFill>
                          <a:schemeClr val="tx1"/>
                        </a:solidFill>
                      </a:endParaRPr>
                    </a:p>
                  </a:txBody>
                  <a:tcPr>
                    <a:solidFill>
                      <a:schemeClr val="bg1">
                        <a:lumMod val="85000"/>
                      </a:schemeClr>
                    </a:solidFill>
                  </a:tcPr>
                </a:tc>
                <a:tc>
                  <a:txBody>
                    <a:bodyPr/>
                    <a:lstStyle/>
                    <a:p>
                      <a:endParaRPr lang="da-DK" sz="900" dirty="0">
                        <a:solidFill>
                          <a:schemeClr val="tx1"/>
                        </a:solidFill>
                      </a:endParaRPr>
                    </a:p>
                  </a:txBody>
                  <a:tcPr/>
                </a:tc>
                <a:tc>
                  <a:txBody>
                    <a:bodyPr/>
                    <a:lstStyle/>
                    <a:p>
                      <a:endParaRPr lang="da-DK" dirty="0">
                        <a:solidFill>
                          <a:schemeClr val="tx1"/>
                        </a:solidFill>
                      </a:endParaRPr>
                    </a:p>
                  </a:txBody>
                  <a:tcPr/>
                </a:tc>
                <a:tc>
                  <a:txBody>
                    <a:bodyPr/>
                    <a:lstStyle/>
                    <a:p>
                      <a:endParaRPr lang="da-DK" dirty="0">
                        <a:solidFill>
                          <a:schemeClr val="tx1"/>
                        </a:solidFill>
                      </a:endParaRPr>
                    </a:p>
                  </a:txBody>
                  <a:tcPr/>
                </a:tc>
                <a:tc>
                  <a:txBody>
                    <a:bodyPr/>
                    <a:lstStyle/>
                    <a:p>
                      <a:endParaRPr lang="da-DK" sz="900" dirty="0">
                        <a:solidFill>
                          <a:schemeClr val="tx1"/>
                        </a:solidFill>
                      </a:endParaRPr>
                    </a:p>
                  </a:txBody>
                  <a:tcPr/>
                </a:tc>
                <a:tc>
                  <a:txBody>
                    <a:bodyPr/>
                    <a:lstStyle/>
                    <a:p>
                      <a:endParaRPr lang="da-DK" sz="900" dirty="0">
                        <a:solidFill>
                          <a:schemeClr val="tx1"/>
                        </a:solidFill>
                      </a:endParaRPr>
                    </a:p>
                  </a:txBody>
                  <a:tcPr/>
                </a:tc>
                <a:tc>
                  <a:txBody>
                    <a:bodyPr/>
                    <a:lstStyle/>
                    <a:p>
                      <a:endParaRPr lang="da-DK" dirty="0">
                        <a:solidFill>
                          <a:schemeClr val="tx1"/>
                        </a:solidFill>
                      </a:endParaRPr>
                    </a:p>
                  </a:txBody>
                  <a:tcPr/>
                </a:tc>
                <a:extLst>
                  <a:ext uri="{0D108BD9-81ED-4DB2-BD59-A6C34878D82A}">
                    <a16:rowId xmlns:a16="http://schemas.microsoft.com/office/drawing/2014/main" val="2923198947"/>
                  </a:ext>
                </a:extLst>
              </a:tr>
              <a:tr h="702184">
                <a:tc>
                  <a:txBody>
                    <a:bodyPr/>
                    <a:lstStyle/>
                    <a:p>
                      <a:endParaRPr lang="da-DK" sz="900" dirty="0">
                        <a:solidFill>
                          <a:srgbClr val="FF0000"/>
                        </a:solidFill>
                      </a:endParaRPr>
                    </a:p>
                  </a:txBody>
                  <a:tcPr/>
                </a:tc>
                <a:tc>
                  <a:txBody>
                    <a:bodyPr/>
                    <a:lstStyle/>
                    <a:p>
                      <a:endParaRPr lang="da-DK" dirty="0"/>
                    </a:p>
                  </a:txBody>
                  <a:tcPr>
                    <a:solidFill>
                      <a:schemeClr val="bg1">
                        <a:lumMod val="85000"/>
                      </a:schemeClr>
                    </a:solidFill>
                  </a:tcPr>
                </a:tc>
                <a:tc>
                  <a:txBody>
                    <a:bodyPr/>
                    <a:lstStyle/>
                    <a:p>
                      <a:endParaRPr lang="da-DK" sz="900" dirty="0"/>
                    </a:p>
                  </a:txBody>
                  <a:tcPr/>
                </a:tc>
                <a:tc>
                  <a:txBody>
                    <a:bodyPr/>
                    <a:lstStyle/>
                    <a:p>
                      <a:endParaRPr lang="da-DK" dirty="0"/>
                    </a:p>
                  </a:txBody>
                  <a:tcPr/>
                </a:tc>
                <a:tc>
                  <a:txBody>
                    <a:bodyPr/>
                    <a:lstStyle/>
                    <a:p>
                      <a:endParaRPr lang="da-DK" dirty="0"/>
                    </a:p>
                  </a:txBody>
                  <a:tcPr/>
                </a:tc>
                <a:tc>
                  <a:txBody>
                    <a:bodyPr/>
                    <a:lstStyle/>
                    <a:p>
                      <a:endParaRPr lang="da-DK" sz="900" dirty="0"/>
                    </a:p>
                  </a:txBody>
                  <a:tcPr/>
                </a:tc>
                <a:tc>
                  <a:txBody>
                    <a:bodyPr/>
                    <a:lstStyle/>
                    <a:p>
                      <a:endParaRPr lang="da-DK" sz="900" dirty="0"/>
                    </a:p>
                  </a:txBody>
                  <a:tcPr/>
                </a:tc>
                <a:tc>
                  <a:txBody>
                    <a:bodyPr/>
                    <a:lstStyle/>
                    <a:p>
                      <a:endParaRPr lang="da-DK" dirty="0"/>
                    </a:p>
                  </a:txBody>
                  <a:tcPr/>
                </a:tc>
                <a:extLst>
                  <a:ext uri="{0D108BD9-81ED-4DB2-BD59-A6C34878D82A}">
                    <a16:rowId xmlns:a16="http://schemas.microsoft.com/office/drawing/2014/main" val="1811633336"/>
                  </a:ext>
                </a:extLst>
              </a:tr>
            </a:tbl>
          </a:graphicData>
        </a:graphic>
      </p:graphicFrame>
    </p:spTree>
    <p:extLst>
      <p:ext uri="{BB962C8B-B14F-4D97-AF65-F5344CB8AC3E}">
        <p14:creationId xmlns:p14="http://schemas.microsoft.com/office/powerpoint/2010/main" val="4174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p:cNvSpPr>
            <a:spLocks noGrp="1"/>
          </p:cNvSpPr>
          <p:nvPr>
            <p:ph type="dt" sz="half" idx="13"/>
          </p:nvPr>
        </p:nvSpPr>
        <p:spPr>
          <a:xfrm>
            <a:off x="6288448" y="4722053"/>
            <a:ext cx="1231973" cy="189198"/>
          </a:xfrm>
        </p:spPr>
        <p:txBody>
          <a:bodyPr/>
          <a:lstStyle/>
          <a:p>
            <a:fld id="{8495CB62-E429-41F0-9251-2082699143B5}" type="datetime2">
              <a:rPr lang="da-DK" smtClean="0"/>
              <a:pPr/>
              <a:t>25. september 2024</a:t>
            </a:fld>
            <a:endParaRPr lang="da-DK" dirty="0"/>
          </a:p>
        </p:txBody>
      </p:sp>
      <p:sp>
        <p:nvSpPr>
          <p:cNvPr id="126" name="Rektangel 125"/>
          <p:cNvSpPr/>
          <p:nvPr>
            <p:custDataLst>
              <p:tags r:id="rId1"/>
            </p:custDataLst>
          </p:nvPr>
        </p:nvSpPr>
        <p:spPr bwMode="auto">
          <a:xfrm>
            <a:off x="354013" y="833438"/>
            <a:ext cx="8423275" cy="177800"/>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17" name="Rektangel 116"/>
          <p:cNvSpPr/>
          <p:nvPr>
            <p:custDataLst>
              <p:tags r:id="rId2"/>
            </p:custDataLst>
          </p:nvPr>
        </p:nvSpPr>
        <p:spPr bwMode="auto">
          <a:xfrm>
            <a:off x="5254625" y="477838"/>
            <a:ext cx="219075" cy="3514725"/>
          </a:xfrm>
          <a:prstGeom prst="rect">
            <a:avLst/>
          </a:prstGeom>
          <a:pattFill prst="ltUpDiag">
            <a:fgClr>
              <a:schemeClr val="tx1"/>
            </a:fgClr>
            <a:bgClr>
              <a:schemeClr val="bg1"/>
            </a:bgClr>
          </a:patt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87" name="Pladsholder til tekst 3"/>
          <p:cNvSpPr>
            <a:spLocks noGrp="1"/>
          </p:cNvSpPr>
          <p:nvPr>
            <p:custDataLst>
              <p:tags r:id="rId3"/>
            </p:custDataLst>
          </p:nvPr>
        </p:nvSpPr>
        <p:spPr bwMode="auto">
          <a:xfrm>
            <a:off x="3248025" y="171450"/>
            <a:ext cx="5476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F9009B3-2C02-4B2A-848A-9A6EC8B05AD3}" type="datetime'''''''s''''''''''''''''''''''e''''p'''''''''''''''''">
              <a:rPr lang="da-DK" altLang="en-US" sz="1050" b="1" smtClean="0">
                <a:solidFill>
                  <a:schemeClr val="bg1"/>
                </a:solidFill>
                <a:latin typeface="+mn-lt"/>
              </a:rPr>
              <a:pPr marL="0" indent="0" algn="ctr">
                <a:spcBef>
                  <a:spcPct val="0"/>
                </a:spcBef>
                <a:spcAft>
                  <a:spcPct val="0"/>
                </a:spcAft>
                <a:buNone/>
              </a:pPr>
              <a:t>sep</a:t>
            </a:fld>
            <a:endParaRPr lang="da-DK" sz="1050" b="1" dirty="0">
              <a:solidFill>
                <a:schemeClr val="bg1"/>
              </a:solidFill>
              <a:latin typeface="+mn-lt"/>
            </a:endParaRPr>
          </a:p>
        </p:txBody>
      </p:sp>
      <p:sp>
        <p:nvSpPr>
          <p:cNvPr id="88" name="Pladsholder til tekst 3"/>
          <p:cNvSpPr>
            <a:spLocks noGrp="1"/>
          </p:cNvSpPr>
          <p:nvPr>
            <p:custDataLst>
              <p:tags r:id="rId4"/>
            </p:custDataLst>
          </p:nvPr>
        </p:nvSpPr>
        <p:spPr bwMode="auto">
          <a:xfrm>
            <a:off x="3795713" y="171450"/>
            <a:ext cx="5651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7B8DBA0-3F94-4A9D-8E4E-B8CDF9864F23}" type="datetime'''o''''''''''''''''''''''''''''''''''''''''k''''''''t'''">
              <a:rPr lang="da-DK" altLang="en-US" sz="1050" b="1">
                <a:solidFill>
                  <a:schemeClr val="bg1"/>
                </a:solidFill>
                <a:latin typeface="+mn-lt"/>
              </a:rPr>
              <a:pPr marL="0" indent="0" algn="ctr">
                <a:spcBef>
                  <a:spcPct val="0"/>
                </a:spcBef>
                <a:spcAft>
                  <a:spcPct val="0"/>
                </a:spcAft>
                <a:buNone/>
              </a:pPr>
              <a:t>okt</a:t>
            </a:fld>
            <a:endParaRPr lang="da-DK" sz="1050" b="1" dirty="0">
              <a:solidFill>
                <a:schemeClr val="bg1"/>
              </a:solidFill>
              <a:latin typeface="+mn-lt"/>
            </a:endParaRPr>
          </a:p>
        </p:txBody>
      </p:sp>
      <p:sp>
        <p:nvSpPr>
          <p:cNvPr id="89" name="Pladsholder til tekst 3"/>
          <p:cNvSpPr>
            <a:spLocks noGrp="1"/>
          </p:cNvSpPr>
          <p:nvPr>
            <p:custDataLst>
              <p:tags r:id="rId5"/>
            </p:custDataLst>
          </p:nvPr>
        </p:nvSpPr>
        <p:spPr bwMode="auto">
          <a:xfrm>
            <a:off x="4360863" y="171450"/>
            <a:ext cx="5476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28073A7-7752-41F1-8511-BCFF9FE45ABB}" type="datetime'''''''''''''''''''''''''''''''''no''''''v'''">
              <a:rPr lang="da-DK" altLang="en-US" sz="1050" b="1">
                <a:solidFill>
                  <a:schemeClr val="bg1"/>
                </a:solidFill>
                <a:latin typeface="+mn-lt"/>
              </a:rPr>
              <a:pPr marL="0" indent="0" algn="ctr">
                <a:spcBef>
                  <a:spcPct val="0"/>
                </a:spcBef>
                <a:spcAft>
                  <a:spcPct val="0"/>
                </a:spcAft>
                <a:buNone/>
              </a:pPr>
              <a:t>nov</a:t>
            </a:fld>
            <a:endParaRPr lang="da-DK" sz="1050" b="1" dirty="0">
              <a:solidFill>
                <a:schemeClr val="bg1"/>
              </a:solidFill>
              <a:latin typeface="+mn-lt"/>
            </a:endParaRPr>
          </a:p>
        </p:txBody>
      </p:sp>
      <p:sp>
        <p:nvSpPr>
          <p:cNvPr id="90" name="Pladsholder til tekst 3"/>
          <p:cNvSpPr>
            <a:spLocks noGrp="1"/>
          </p:cNvSpPr>
          <p:nvPr>
            <p:custDataLst>
              <p:tags r:id="rId6"/>
            </p:custDataLst>
          </p:nvPr>
        </p:nvSpPr>
        <p:spPr bwMode="auto">
          <a:xfrm>
            <a:off x="4908550" y="171450"/>
            <a:ext cx="5651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5D6C8BC-5463-4743-90E1-92BC05EDD46D}" type="datetime'''d''''''''''e''c'''''''''''''''''''''''''''">
              <a:rPr lang="da-DK" altLang="en-US" sz="1050" b="1">
                <a:solidFill>
                  <a:schemeClr val="bg1"/>
                </a:solidFill>
                <a:latin typeface="+mn-lt"/>
              </a:rPr>
              <a:pPr marL="0" indent="0" algn="ctr">
                <a:spcBef>
                  <a:spcPct val="0"/>
                </a:spcBef>
                <a:spcAft>
                  <a:spcPct val="0"/>
                </a:spcAft>
                <a:buNone/>
              </a:pPr>
              <a:t>dec</a:t>
            </a:fld>
            <a:endParaRPr lang="da-DK" sz="1050" b="1" dirty="0">
              <a:solidFill>
                <a:schemeClr val="bg1"/>
              </a:solidFill>
              <a:latin typeface="+mn-lt"/>
            </a:endParaRPr>
          </a:p>
        </p:txBody>
      </p:sp>
      <p:sp>
        <p:nvSpPr>
          <p:cNvPr id="163" name="Pladsholder til tekst 3"/>
          <p:cNvSpPr>
            <a:spLocks noGrp="1"/>
          </p:cNvSpPr>
          <p:nvPr>
            <p:custDataLst>
              <p:tags r:id="rId7"/>
            </p:custDataLst>
          </p:nvPr>
        </p:nvSpPr>
        <p:spPr bwMode="auto">
          <a:xfrm>
            <a:off x="5473700" y="171450"/>
            <a:ext cx="5667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EB63B14-AB82-49CC-B022-C00D72F2EE81}" type="datetime'''ja''''''''''n'''''''''''">
              <a:rPr lang="da-DK" altLang="en-US" sz="1050" b="1" smtClean="0">
                <a:solidFill>
                  <a:schemeClr val="bg1"/>
                </a:solidFill>
                <a:latin typeface="+mn-lt"/>
              </a:rPr>
              <a:pPr/>
              <a:t>jan</a:t>
            </a:fld>
            <a:endParaRPr lang="da-DK" sz="1050" b="1" dirty="0">
              <a:solidFill>
                <a:schemeClr val="bg1"/>
              </a:solidFill>
              <a:latin typeface="+mn-lt"/>
            </a:endParaRPr>
          </a:p>
        </p:txBody>
      </p:sp>
      <p:sp>
        <p:nvSpPr>
          <p:cNvPr id="164" name="Pladsholder til tekst 3"/>
          <p:cNvSpPr>
            <a:spLocks noGrp="1"/>
          </p:cNvSpPr>
          <p:nvPr>
            <p:custDataLst>
              <p:tags r:id="rId8"/>
            </p:custDataLst>
          </p:nvPr>
        </p:nvSpPr>
        <p:spPr bwMode="auto">
          <a:xfrm>
            <a:off x="6040439" y="171450"/>
            <a:ext cx="511175"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9E833C6-0F5F-4A0A-B0DB-49BA7A97AF3C}" type="datetime'''''''''''''''''''''''''f''''''e''''''''''''''''b'">
              <a:rPr lang="da-DK" altLang="en-US" sz="1050" b="1" smtClean="0">
                <a:solidFill>
                  <a:schemeClr val="bg1"/>
                </a:solidFill>
                <a:latin typeface="+mn-lt"/>
              </a:rPr>
              <a:pPr/>
              <a:t>feb</a:t>
            </a:fld>
            <a:endParaRPr lang="da-DK" sz="1050" b="1" dirty="0">
              <a:solidFill>
                <a:schemeClr val="bg1"/>
              </a:solidFill>
              <a:latin typeface="+mn-lt"/>
            </a:endParaRPr>
          </a:p>
        </p:txBody>
      </p:sp>
      <p:sp>
        <p:nvSpPr>
          <p:cNvPr id="166" name="Pladsholder til tekst 3"/>
          <p:cNvSpPr>
            <a:spLocks noGrp="1"/>
          </p:cNvSpPr>
          <p:nvPr>
            <p:custDataLst>
              <p:tags r:id="rId9"/>
            </p:custDataLst>
          </p:nvPr>
        </p:nvSpPr>
        <p:spPr bwMode="auto">
          <a:xfrm>
            <a:off x="6551613" y="171450"/>
            <a:ext cx="5651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5E1A28D-2886-42F4-932E-ED9346B291B5}" type="datetime'''''''''''m''''''''''a''''''''r'''''''''''''''''''''''''">
              <a:rPr lang="da-DK" altLang="en-US" sz="1050" b="1" smtClean="0">
                <a:solidFill>
                  <a:schemeClr val="bg1"/>
                </a:solidFill>
                <a:latin typeface="+mn-lt"/>
              </a:rPr>
              <a:pPr/>
              <a:t>mar</a:t>
            </a:fld>
            <a:endParaRPr lang="da-DK" sz="1050" b="1" dirty="0">
              <a:solidFill>
                <a:schemeClr val="bg1"/>
              </a:solidFill>
              <a:latin typeface="+mn-lt"/>
            </a:endParaRPr>
          </a:p>
        </p:txBody>
      </p:sp>
      <p:sp>
        <p:nvSpPr>
          <p:cNvPr id="168" name="Pladsholder til tekst 3"/>
          <p:cNvSpPr>
            <a:spLocks noGrp="1"/>
          </p:cNvSpPr>
          <p:nvPr>
            <p:custDataLst>
              <p:tags r:id="rId10"/>
            </p:custDataLst>
          </p:nvPr>
        </p:nvSpPr>
        <p:spPr bwMode="auto">
          <a:xfrm>
            <a:off x="7116763" y="171450"/>
            <a:ext cx="5476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96824AC-0EF3-47DA-A456-B60AC64583BC}" type="datetime'''''a''''''''''''''p''''''''''''''''''''''''''r'''''''''''''''">
              <a:rPr lang="da-DK" altLang="en-US" sz="1050" b="1" smtClean="0">
                <a:solidFill>
                  <a:schemeClr val="bg1"/>
                </a:solidFill>
                <a:latin typeface="+mn-lt"/>
              </a:rPr>
              <a:pPr/>
              <a:t>apr</a:t>
            </a:fld>
            <a:endParaRPr lang="da-DK" sz="1050" b="1" dirty="0">
              <a:solidFill>
                <a:schemeClr val="bg1"/>
              </a:solidFill>
              <a:latin typeface="+mn-lt"/>
            </a:endParaRPr>
          </a:p>
        </p:txBody>
      </p:sp>
      <p:sp>
        <p:nvSpPr>
          <p:cNvPr id="169" name="Pladsholder til tekst 3"/>
          <p:cNvSpPr>
            <a:spLocks noGrp="1"/>
          </p:cNvSpPr>
          <p:nvPr>
            <p:custDataLst>
              <p:tags r:id="rId11"/>
            </p:custDataLst>
          </p:nvPr>
        </p:nvSpPr>
        <p:spPr bwMode="auto">
          <a:xfrm>
            <a:off x="7664450" y="171450"/>
            <a:ext cx="5651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0E66C9C-A88C-41D2-9B02-072831C5714B}" type="datetime'''''m''''''''a''''''''j'''''''''''''''''''''''''''''''''">
              <a:rPr lang="da-DK" altLang="en-US" sz="1050" b="1" smtClean="0">
                <a:solidFill>
                  <a:schemeClr val="bg1"/>
                </a:solidFill>
                <a:latin typeface="+mn-lt"/>
              </a:rPr>
              <a:pPr/>
              <a:t>maj</a:t>
            </a:fld>
            <a:endParaRPr lang="da-DK" sz="1050" b="1" dirty="0">
              <a:solidFill>
                <a:schemeClr val="bg1"/>
              </a:solidFill>
              <a:latin typeface="+mn-lt"/>
            </a:endParaRPr>
          </a:p>
        </p:txBody>
      </p:sp>
      <p:sp>
        <p:nvSpPr>
          <p:cNvPr id="202" name="Pladsholder til tekst 3"/>
          <p:cNvSpPr>
            <a:spLocks noGrp="1"/>
          </p:cNvSpPr>
          <p:nvPr>
            <p:custDataLst>
              <p:tags r:id="rId12"/>
            </p:custDataLst>
          </p:nvPr>
        </p:nvSpPr>
        <p:spPr bwMode="auto">
          <a:xfrm>
            <a:off x="8229600" y="171450"/>
            <a:ext cx="5476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C40EC5E-15C9-474F-B217-C2A6B89821A7}" type="datetime'''''''j''u''''''''''''''''''''''''''''''''''''''n'''">
              <a:rPr lang="da-DK" altLang="en-US" sz="1050" b="1" smtClean="0">
                <a:solidFill>
                  <a:schemeClr val="bg1"/>
                </a:solidFill>
                <a:latin typeface="+mn-lt"/>
              </a:rPr>
              <a:pPr/>
              <a:t>jun</a:t>
            </a:fld>
            <a:endParaRPr lang="da-DK" sz="1050" b="1" dirty="0">
              <a:solidFill>
                <a:schemeClr val="bg1"/>
              </a:solidFill>
              <a:latin typeface="+mn-lt"/>
            </a:endParaRPr>
          </a:p>
        </p:txBody>
      </p:sp>
      <p:sp>
        <p:nvSpPr>
          <p:cNvPr id="37" name="Pladsholder til tekst 3"/>
          <p:cNvSpPr>
            <a:spLocks noGrp="1"/>
          </p:cNvSpPr>
          <p:nvPr>
            <p:custDataLst>
              <p:tags r:id="rId13"/>
            </p:custDataLst>
          </p:nvPr>
        </p:nvSpPr>
        <p:spPr bwMode="auto">
          <a:xfrm>
            <a:off x="3248026" y="366713"/>
            <a:ext cx="17463"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endParaRPr lang="da-DK" sz="600" b="1" dirty="0">
              <a:latin typeface="+mn-lt"/>
              <a:ea typeface="Roboto" panose="020B0604020202020204" charset="0"/>
            </a:endParaRPr>
          </a:p>
        </p:txBody>
      </p:sp>
      <p:sp>
        <p:nvSpPr>
          <p:cNvPr id="68" name="Pladsholder til tekst 3"/>
          <p:cNvSpPr>
            <a:spLocks noGrp="1"/>
          </p:cNvSpPr>
          <p:nvPr>
            <p:custDataLst>
              <p:tags r:id="rId14"/>
            </p:custDataLst>
          </p:nvPr>
        </p:nvSpPr>
        <p:spPr bwMode="auto">
          <a:xfrm>
            <a:off x="3265488"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9520A17-00F7-4AC8-9F1F-91CDA7328A62}" type="datetime'''''''''''''''''''''''''3''''''''''''''''''''''''6'''''''''''">
              <a:rPr lang="da-DK" altLang="en-US" sz="600" b="1">
                <a:latin typeface="+mn-lt"/>
                <a:ea typeface="Roboto" panose="020B0604020202020204" charset="0"/>
              </a:rPr>
              <a:pPr marL="0" indent="0" algn="ctr">
                <a:spcBef>
                  <a:spcPct val="0"/>
                </a:spcBef>
                <a:spcAft>
                  <a:spcPct val="0"/>
                </a:spcAft>
                <a:buNone/>
              </a:pPr>
              <a:t>36</a:t>
            </a:fld>
            <a:endParaRPr lang="da-DK" sz="600" b="1" dirty="0">
              <a:latin typeface="+mn-lt"/>
              <a:ea typeface="Roboto" panose="020B0604020202020204" charset="0"/>
            </a:endParaRPr>
          </a:p>
        </p:txBody>
      </p:sp>
      <p:sp>
        <p:nvSpPr>
          <p:cNvPr id="70" name="Pladsholder til tekst 3"/>
          <p:cNvSpPr>
            <a:spLocks noGrp="1"/>
          </p:cNvSpPr>
          <p:nvPr>
            <p:custDataLst>
              <p:tags r:id="rId15"/>
            </p:custDataLst>
          </p:nvPr>
        </p:nvSpPr>
        <p:spPr bwMode="auto">
          <a:xfrm>
            <a:off x="3394075"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8D4350A-1FD1-46D4-8DDF-AFCD03BB1796}" type="datetime'''''3''''''''''7'">
              <a:rPr lang="da-DK" altLang="en-US" sz="600" b="1">
                <a:latin typeface="+mn-lt"/>
                <a:ea typeface="Roboto" panose="020B0604020202020204" charset="0"/>
              </a:rPr>
              <a:pPr marL="0" indent="0" algn="ctr">
                <a:spcBef>
                  <a:spcPct val="0"/>
                </a:spcBef>
                <a:spcAft>
                  <a:spcPct val="0"/>
                </a:spcAft>
                <a:buNone/>
              </a:pPr>
              <a:t>37</a:t>
            </a:fld>
            <a:endParaRPr lang="da-DK" sz="600" b="1" dirty="0">
              <a:latin typeface="+mn-lt"/>
              <a:ea typeface="Roboto" panose="020B0604020202020204" charset="0"/>
            </a:endParaRPr>
          </a:p>
        </p:txBody>
      </p:sp>
      <p:sp>
        <p:nvSpPr>
          <p:cNvPr id="71" name="Pladsholder til tekst 3"/>
          <p:cNvSpPr>
            <a:spLocks noGrp="1"/>
          </p:cNvSpPr>
          <p:nvPr>
            <p:custDataLst>
              <p:tags r:id="rId16"/>
            </p:custDataLst>
          </p:nvPr>
        </p:nvSpPr>
        <p:spPr bwMode="auto">
          <a:xfrm>
            <a:off x="3521075"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0F2C13C-F621-44E3-A53C-95B821F32042}" type="datetime'''''''''''''''''''''''''''''38'''">
              <a:rPr lang="da-DK" altLang="en-US" sz="600" b="1">
                <a:latin typeface="+mn-lt"/>
                <a:ea typeface="Roboto" panose="020B0604020202020204" charset="0"/>
              </a:rPr>
              <a:pPr marL="0" indent="0" algn="ctr">
                <a:spcBef>
                  <a:spcPct val="0"/>
                </a:spcBef>
                <a:spcAft>
                  <a:spcPct val="0"/>
                </a:spcAft>
                <a:buNone/>
              </a:pPr>
              <a:t>38</a:t>
            </a:fld>
            <a:endParaRPr lang="da-DK" sz="600" b="1" dirty="0">
              <a:latin typeface="+mn-lt"/>
              <a:ea typeface="Roboto" panose="020B0604020202020204" charset="0"/>
            </a:endParaRPr>
          </a:p>
        </p:txBody>
      </p:sp>
      <p:sp>
        <p:nvSpPr>
          <p:cNvPr id="72" name="Pladsholder til tekst 3"/>
          <p:cNvSpPr>
            <a:spLocks noGrp="1"/>
          </p:cNvSpPr>
          <p:nvPr>
            <p:custDataLst>
              <p:tags r:id="rId17"/>
            </p:custDataLst>
          </p:nvPr>
        </p:nvSpPr>
        <p:spPr bwMode="auto">
          <a:xfrm>
            <a:off x="3649663"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E6CA16E-A4AF-4A56-95DD-07B69A80F6A6}" type="datetime'''''''''''''''''''''''''3''''''9'''''''''''''''''''''''''">
              <a:rPr lang="da-DK" altLang="en-US" sz="600" b="1">
                <a:latin typeface="+mn-lt"/>
                <a:ea typeface="Roboto" panose="020B0604020202020204" charset="0"/>
              </a:rPr>
              <a:pPr marL="0" indent="0" algn="ctr">
                <a:spcBef>
                  <a:spcPct val="0"/>
                </a:spcBef>
                <a:spcAft>
                  <a:spcPct val="0"/>
                </a:spcAft>
                <a:buNone/>
              </a:pPr>
              <a:t>39</a:t>
            </a:fld>
            <a:endParaRPr lang="da-DK" sz="600" b="1" dirty="0">
              <a:latin typeface="+mn-lt"/>
              <a:ea typeface="Roboto" panose="020B0604020202020204" charset="0"/>
            </a:endParaRPr>
          </a:p>
        </p:txBody>
      </p:sp>
      <p:sp>
        <p:nvSpPr>
          <p:cNvPr id="73" name="Pladsholder til tekst 3"/>
          <p:cNvSpPr>
            <a:spLocks noGrp="1"/>
          </p:cNvSpPr>
          <p:nvPr>
            <p:custDataLst>
              <p:tags r:id="rId18"/>
            </p:custDataLst>
          </p:nvPr>
        </p:nvSpPr>
        <p:spPr bwMode="auto">
          <a:xfrm>
            <a:off x="3776663"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3815357E-70A8-43DB-A67D-ACA04AF1AB5E}" type="datetime'''''''''''''''''''''''''''4''''''''0'''''''">
              <a:rPr lang="da-DK" altLang="en-US" sz="600" b="1">
                <a:latin typeface="+mn-lt"/>
                <a:ea typeface="Roboto" panose="020B0604020202020204" charset="0"/>
              </a:rPr>
              <a:pPr marL="0" indent="0" algn="ctr">
                <a:spcBef>
                  <a:spcPct val="0"/>
                </a:spcBef>
                <a:spcAft>
                  <a:spcPct val="0"/>
                </a:spcAft>
                <a:buNone/>
              </a:pPr>
              <a:t>40</a:t>
            </a:fld>
            <a:endParaRPr lang="da-DK" sz="600" b="1" dirty="0">
              <a:latin typeface="+mn-lt"/>
              <a:ea typeface="Roboto" panose="020B0604020202020204" charset="0"/>
            </a:endParaRPr>
          </a:p>
        </p:txBody>
      </p:sp>
      <p:sp>
        <p:nvSpPr>
          <p:cNvPr id="74" name="Pladsholder til tekst 3"/>
          <p:cNvSpPr>
            <a:spLocks noGrp="1"/>
          </p:cNvSpPr>
          <p:nvPr>
            <p:custDataLst>
              <p:tags r:id="rId19"/>
            </p:custDataLst>
          </p:nvPr>
        </p:nvSpPr>
        <p:spPr bwMode="auto">
          <a:xfrm>
            <a:off x="3905250"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DB2CD94-B56B-401E-88EC-92C74E59AFC1}" type="datetime'''''41'''''''''''''''''''''''''''''''''''''''''''''''''">
              <a:rPr lang="da-DK" altLang="en-US" sz="600" b="1">
                <a:latin typeface="+mn-lt"/>
                <a:ea typeface="Roboto" panose="020B0604020202020204" charset="0"/>
              </a:rPr>
              <a:pPr marL="0" indent="0" algn="ctr">
                <a:spcBef>
                  <a:spcPct val="0"/>
                </a:spcBef>
                <a:spcAft>
                  <a:spcPct val="0"/>
                </a:spcAft>
                <a:buNone/>
              </a:pPr>
              <a:t>41</a:t>
            </a:fld>
            <a:endParaRPr lang="da-DK" sz="600" b="1" dirty="0">
              <a:latin typeface="+mn-lt"/>
              <a:ea typeface="Roboto" panose="020B0604020202020204" charset="0"/>
            </a:endParaRPr>
          </a:p>
        </p:txBody>
      </p:sp>
      <p:sp>
        <p:nvSpPr>
          <p:cNvPr id="75" name="Pladsholder til tekst 3"/>
          <p:cNvSpPr>
            <a:spLocks noGrp="1"/>
          </p:cNvSpPr>
          <p:nvPr>
            <p:custDataLst>
              <p:tags r:id="rId20"/>
            </p:custDataLst>
          </p:nvPr>
        </p:nvSpPr>
        <p:spPr bwMode="auto">
          <a:xfrm>
            <a:off x="4032250"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D6C44B5-5F87-468F-AB3D-C513555730AE}" type="datetime'''''''''''''''''''''''''4''''''''''''''''''''''''''''2'''''''">
              <a:rPr lang="da-DK" altLang="en-US" sz="600" b="1">
                <a:latin typeface="+mn-lt"/>
                <a:ea typeface="Roboto" panose="020B0604020202020204" charset="0"/>
              </a:rPr>
              <a:pPr marL="0" indent="0" algn="ctr">
                <a:spcBef>
                  <a:spcPct val="0"/>
                </a:spcBef>
                <a:spcAft>
                  <a:spcPct val="0"/>
                </a:spcAft>
                <a:buNone/>
              </a:pPr>
              <a:t>42</a:t>
            </a:fld>
            <a:endParaRPr lang="da-DK" sz="600" b="1" dirty="0">
              <a:latin typeface="+mn-lt"/>
              <a:ea typeface="Roboto" panose="020B0604020202020204" charset="0"/>
            </a:endParaRPr>
          </a:p>
        </p:txBody>
      </p:sp>
      <p:sp>
        <p:nvSpPr>
          <p:cNvPr id="76" name="Pladsholder til tekst 3"/>
          <p:cNvSpPr>
            <a:spLocks noGrp="1"/>
          </p:cNvSpPr>
          <p:nvPr>
            <p:custDataLst>
              <p:tags r:id="rId21"/>
            </p:custDataLst>
          </p:nvPr>
        </p:nvSpPr>
        <p:spPr bwMode="auto">
          <a:xfrm>
            <a:off x="4160838"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64E7609-B615-43F9-992C-3B3D1147A1B6}" type="datetime'''''''''''4''''''''''''''''3'''''''''''''''''''''''''''">
              <a:rPr lang="da-DK" altLang="en-US" sz="600" b="1">
                <a:latin typeface="+mn-lt"/>
                <a:ea typeface="Roboto" panose="020B0604020202020204" charset="0"/>
              </a:rPr>
              <a:pPr marL="0" indent="0" algn="ctr">
                <a:spcBef>
                  <a:spcPct val="0"/>
                </a:spcBef>
                <a:spcAft>
                  <a:spcPct val="0"/>
                </a:spcAft>
                <a:buNone/>
              </a:pPr>
              <a:t>43</a:t>
            </a:fld>
            <a:endParaRPr lang="da-DK" sz="600" b="1" dirty="0">
              <a:latin typeface="+mn-lt"/>
              <a:ea typeface="Roboto" panose="020B0604020202020204" charset="0"/>
            </a:endParaRPr>
          </a:p>
        </p:txBody>
      </p:sp>
      <p:sp>
        <p:nvSpPr>
          <p:cNvPr id="77" name="Pladsholder til tekst 3"/>
          <p:cNvSpPr>
            <a:spLocks noGrp="1"/>
          </p:cNvSpPr>
          <p:nvPr>
            <p:custDataLst>
              <p:tags r:id="rId22"/>
            </p:custDataLst>
          </p:nvPr>
        </p:nvSpPr>
        <p:spPr bwMode="auto">
          <a:xfrm>
            <a:off x="4287838"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EE3540E-3160-45FA-98AA-BA9DDA9D8CAB}" type="datetime'''''''''''''''''4''''''''''''''''''''''4'''''''''">
              <a:rPr lang="da-DK" altLang="en-US" sz="600" b="1">
                <a:latin typeface="+mn-lt"/>
                <a:ea typeface="Roboto" panose="020B0604020202020204" charset="0"/>
              </a:rPr>
              <a:pPr marL="0" indent="0" algn="ctr">
                <a:spcBef>
                  <a:spcPct val="0"/>
                </a:spcBef>
                <a:spcAft>
                  <a:spcPct val="0"/>
                </a:spcAft>
                <a:buNone/>
              </a:pPr>
              <a:t>44</a:t>
            </a:fld>
            <a:endParaRPr lang="da-DK" sz="600" b="1" dirty="0">
              <a:latin typeface="+mn-lt"/>
              <a:ea typeface="Roboto" panose="020B0604020202020204" charset="0"/>
            </a:endParaRPr>
          </a:p>
        </p:txBody>
      </p:sp>
      <p:sp>
        <p:nvSpPr>
          <p:cNvPr id="78" name="Pladsholder til tekst 3"/>
          <p:cNvSpPr>
            <a:spLocks noGrp="1"/>
          </p:cNvSpPr>
          <p:nvPr>
            <p:custDataLst>
              <p:tags r:id="rId23"/>
            </p:custDataLst>
          </p:nvPr>
        </p:nvSpPr>
        <p:spPr bwMode="auto">
          <a:xfrm>
            <a:off x="4416425"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8A4B681-54C8-4E83-B3B5-47AE50DEE7F8}" type="datetime'''''''''''''''''''''''''''''''''''''''''''''''4''5'''''''''">
              <a:rPr lang="da-DK" altLang="en-US" sz="600" b="1">
                <a:latin typeface="+mn-lt"/>
                <a:ea typeface="Roboto" panose="020B0604020202020204" charset="0"/>
              </a:rPr>
              <a:pPr marL="0" indent="0" algn="ctr">
                <a:spcBef>
                  <a:spcPct val="0"/>
                </a:spcBef>
                <a:spcAft>
                  <a:spcPct val="0"/>
                </a:spcAft>
                <a:buNone/>
              </a:pPr>
              <a:t>45</a:t>
            </a:fld>
            <a:endParaRPr lang="da-DK" sz="600" b="1" dirty="0">
              <a:latin typeface="+mn-lt"/>
              <a:ea typeface="Roboto" panose="020B0604020202020204" charset="0"/>
            </a:endParaRPr>
          </a:p>
        </p:txBody>
      </p:sp>
      <p:sp>
        <p:nvSpPr>
          <p:cNvPr id="79" name="Pladsholder til tekst 3"/>
          <p:cNvSpPr>
            <a:spLocks noGrp="1"/>
          </p:cNvSpPr>
          <p:nvPr>
            <p:custDataLst>
              <p:tags r:id="rId24"/>
            </p:custDataLst>
          </p:nvPr>
        </p:nvSpPr>
        <p:spPr bwMode="auto">
          <a:xfrm>
            <a:off x="4543425"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3D2C053-8AF9-4AC5-B26A-DE92332CA5B8}" type="datetime'''''''''''''''''''''''''''4''6'''''''">
              <a:rPr lang="da-DK" altLang="en-US" sz="600" b="1">
                <a:latin typeface="+mn-lt"/>
                <a:ea typeface="Roboto" panose="020B0604020202020204" charset="0"/>
              </a:rPr>
              <a:pPr marL="0" indent="0" algn="ctr">
                <a:spcBef>
                  <a:spcPct val="0"/>
                </a:spcBef>
                <a:spcAft>
                  <a:spcPct val="0"/>
                </a:spcAft>
                <a:buNone/>
              </a:pPr>
              <a:t>46</a:t>
            </a:fld>
            <a:endParaRPr lang="da-DK" sz="600" b="1" dirty="0">
              <a:latin typeface="+mn-lt"/>
              <a:ea typeface="Roboto" panose="020B0604020202020204" charset="0"/>
            </a:endParaRPr>
          </a:p>
        </p:txBody>
      </p:sp>
      <p:sp>
        <p:nvSpPr>
          <p:cNvPr id="80" name="Pladsholder til tekst 3"/>
          <p:cNvSpPr>
            <a:spLocks noGrp="1"/>
          </p:cNvSpPr>
          <p:nvPr>
            <p:custDataLst>
              <p:tags r:id="rId25"/>
            </p:custDataLst>
          </p:nvPr>
        </p:nvSpPr>
        <p:spPr bwMode="auto">
          <a:xfrm>
            <a:off x="4672013"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94429D0-1706-48FD-941E-A45F0BFD6001}" type="datetime'''4''''''''''''''''''''''''''''''''''''''''7'''">
              <a:rPr lang="da-DK" altLang="en-US" sz="600" b="1">
                <a:latin typeface="+mn-lt"/>
                <a:ea typeface="Roboto" panose="020B0604020202020204" charset="0"/>
              </a:rPr>
              <a:pPr marL="0" indent="0" algn="ctr">
                <a:spcBef>
                  <a:spcPct val="0"/>
                </a:spcBef>
                <a:spcAft>
                  <a:spcPct val="0"/>
                </a:spcAft>
                <a:buNone/>
              </a:pPr>
              <a:t>47</a:t>
            </a:fld>
            <a:endParaRPr lang="da-DK" sz="600" b="1" dirty="0">
              <a:latin typeface="+mn-lt"/>
              <a:ea typeface="Roboto" panose="020B0604020202020204" charset="0"/>
            </a:endParaRPr>
          </a:p>
        </p:txBody>
      </p:sp>
      <p:sp>
        <p:nvSpPr>
          <p:cNvPr id="81" name="Pladsholder til tekst 3"/>
          <p:cNvSpPr>
            <a:spLocks noGrp="1"/>
          </p:cNvSpPr>
          <p:nvPr>
            <p:custDataLst>
              <p:tags r:id="rId26"/>
            </p:custDataLst>
          </p:nvPr>
        </p:nvSpPr>
        <p:spPr bwMode="auto">
          <a:xfrm>
            <a:off x="4799013"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791A043-B5AA-4E16-8411-42883C97801C}" type="datetime'''''''''''''''''''4''''''''''''''''''''8'''''''''">
              <a:rPr lang="da-DK" altLang="en-US" sz="600" b="1">
                <a:latin typeface="+mn-lt"/>
                <a:ea typeface="Roboto" panose="020B0604020202020204" charset="0"/>
              </a:rPr>
              <a:pPr marL="0" indent="0" algn="ctr">
                <a:spcBef>
                  <a:spcPct val="0"/>
                </a:spcBef>
                <a:spcAft>
                  <a:spcPct val="0"/>
                </a:spcAft>
                <a:buNone/>
              </a:pPr>
              <a:t>48</a:t>
            </a:fld>
            <a:endParaRPr lang="da-DK" sz="600" b="1" dirty="0">
              <a:latin typeface="+mn-lt"/>
              <a:ea typeface="Roboto" panose="020B0604020202020204" charset="0"/>
            </a:endParaRPr>
          </a:p>
        </p:txBody>
      </p:sp>
      <p:sp>
        <p:nvSpPr>
          <p:cNvPr id="82" name="Pladsholder til tekst 3"/>
          <p:cNvSpPr>
            <a:spLocks noGrp="1"/>
          </p:cNvSpPr>
          <p:nvPr>
            <p:custDataLst>
              <p:tags r:id="rId27"/>
            </p:custDataLst>
          </p:nvPr>
        </p:nvSpPr>
        <p:spPr bwMode="auto">
          <a:xfrm>
            <a:off x="4927600"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900B5FF-F7A4-410E-AA66-2FA6585B0B9E}" type="datetime'''''''''''''''''''''''''''''''4''''''''''''''''''''''9'''''">
              <a:rPr lang="da-DK" altLang="en-US" sz="600" b="1">
                <a:latin typeface="+mn-lt"/>
                <a:ea typeface="Roboto" panose="020B0604020202020204" charset="0"/>
              </a:rPr>
              <a:pPr marL="0" indent="0" algn="ctr">
                <a:spcBef>
                  <a:spcPct val="0"/>
                </a:spcBef>
                <a:spcAft>
                  <a:spcPct val="0"/>
                </a:spcAft>
                <a:buNone/>
              </a:pPr>
              <a:t>49</a:t>
            </a:fld>
            <a:endParaRPr lang="da-DK" sz="600" b="1" dirty="0">
              <a:latin typeface="+mn-lt"/>
              <a:ea typeface="Roboto" panose="020B0604020202020204" charset="0"/>
            </a:endParaRPr>
          </a:p>
        </p:txBody>
      </p:sp>
      <p:sp>
        <p:nvSpPr>
          <p:cNvPr id="83" name="Pladsholder til tekst 3"/>
          <p:cNvSpPr>
            <a:spLocks noGrp="1"/>
          </p:cNvSpPr>
          <p:nvPr>
            <p:custDataLst>
              <p:tags r:id="rId28"/>
            </p:custDataLst>
          </p:nvPr>
        </p:nvSpPr>
        <p:spPr bwMode="auto">
          <a:xfrm>
            <a:off x="5054600"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3207660-59E5-4FAA-A6AF-BB371DC3DA90}" type="datetime'''''''''''''''''''''''''''''''''''5''''0'''''''''''''">
              <a:rPr lang="da-DK" altLang="en-US" sz="600" b="1">
                <a:latin typeface="+mn-lt"/>
                <a:ea typeface="Roboto" panose="020B0604020202020204" charset="0"/>
              </a:rPr>
              <a:pPr marL="0" indent="0" algn="ctr">
                <a:spcBef>
                  <a:spcPct val="0"/>
                </a:spcBef>
                <a:spcAft>
                  <a:spcPct val="0"/>
                </a:spcAft>
                <a:buNone/>
              </a:pPr>
              <a:t>50</a:t>
            </a:fld>
            <a:endParaRPr lang="da-DK" sz="600" b="1" dirty="0">
              <a:latin typeface="+mn-lt"/>
              <a:ea typeface="Roboto" panose="020B0604020202020204" charset="0"/>
            </a:endParaRPr>
          </a:p>
        </p:txBody>
      </p:sp>
      <p:sp>
        <p:nvSpPr>
          <p:cNvPr id="84" name="Pladsholder til tekst 3"/>
          <p:cNvSpPr>
            <a:spLocks noGrp="1"/>
          </p:cNvSpPr>
          <p:nvPr>
            <p:custDataLst>
              <p:tags r:id="rId29"/>
            </p:custDataLst>
          </p:nvPr>
        </p:nvSpPr>
        <p:spPr bwMode="auto">
          <a:xfrm>
            <a:off x="5181600"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3BF6D0D5-D540-4AE4-AFBA-604FA97FBBF0}" type="datetime'''''''''''''''''''''5''''''''''''''''1'''''''''''''''''''''">
              <a:rPr lang="da-DK" altLang="en-US" sz="600" b="1">
                <a:latin typeface="+mn-lt"/>
                <a:ea typeface="Roboto" panose="020B0604020202020204" charset="0"/>
              </a:rPr>
              <a:pPr marL="0" indent="0" algn="ctr">
                <a:spcBef>
                  <a:spcPct val="0"/>
                </a:spcBef>
                <a:spcAft>
                  <a:spcPct val="0"/>
                </a:spcAft>
                <a:buNone/>
              </a:pPr>
              <a:t>51</a:t>
            </a:fld>
            <a:endParaRPr lang="da-DK" sz="600" b="1" dirty="0">
              <a:latin typeface="+mn-lt"/>
              <a:ea typeface="Roboto" panose="020B0604020202020204" charset="0"/>
            </a:endParaRPr>
          </a:p>
        </p:txBody>
      </p:sp>
      <p:sp>
        <p:nvSpPr>
          <p:cNvPr id="85" name="Pladsholder til tekst 3"/>
          <p:cNvSpPr>
            <a:spLocks noGrp="1"/>
          </p:cNvSpPr>
          <p:nvPr>
            <p:custDataLst>
              <p:tags r:id="rId30"/>
            </p:custDataLst>
          </p:nvPr>
        </p:nvSpPr>
        <p:spPr bwMode="auto">
          <a:xfrm>
            <a:off x="5310188"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60B3DFE-AC30-417D-9762-E3E2E3BCCBD0}" type="datetime'''5''''''''''''''''''''2'''''''''''''''''''''">
              <a:rPr lang="da-DK" altLang="en-US" sz="600" b="1">
                <a:latin typeface="+mn-lt"/>
                <a:ea typeface="Roboto" panose="020B0604020202020204" charset="0"/>
              </a:rPr>
              <a:pPr marL="0" indent="0" algn="ctr">
                <a:spcBef>
                  <a:spcPct val="0"/>
                </a:spcBef>
                <a:spcAft>
                  <a:spcPct val="0"/>
                </a:spcAft>
                <a:buNone/>
              </a:pPr>
              <a:t>52</a:t>
            </a:fld>
            <a:endParaRPr lang="da-DK" sz="600" b="1" dirty="0">
              <a:latin typeface="+mn-lt"/>
              <a:ea typeface="Roboto" panose="020B0604020202020204" charset="0"/>
            </a:endParaRPr>
          </a:p>
        </p:txBody>
      </p:sp>
      <p:sp>
        <p:nvSpPr>
          <p:cNvPr id="86" name="Pladsholder til tekst 3"/>
          <p:cNvSpPr>
            <a:spLocks noGrp="1"/>
          </p:cNvSpPr>
          <p:nvPr>
            <p:custDataLst>
              <p:tags r:id="rId31"/>
            </p:custDataLst>
          </p:nvPr>
        </p:nvSpPr>
        <p:spPr bwMode="auto">
          <a:xfrm>
            <a:off x="5437188"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A5209BD-1B29-4613-90B7-5E66AC5BB932}" type="datetime'''''''''''0''''''''''''1'''''''">
              <a:rPr lang="da-DK" altLang="en-US" sz="600" b="1" smtClean="0">
                <a:latin typeface="+mn-lt"/>
              </a:rPr>
              <a:pPr/>
              <a:t>01</a:t>
            </a:fld>
            <a:endParaRPr lang="da-DK" sz="600" b="1" dirty="0">
              <a:latin typeface="+mn-lt"/>
              <a:ea typeface="Roboto" panose="020B0604020202020204" charset="0"/>
            </a:endParaRPr>
          </a:p>
        </p:txBody>
      </p:sp>
      <p:sp>
        <p:nvSpPr>
          <p:cNvPr id="134" name="Pladsholder til tekst 3"/>
          <p:cNvSpPr>
            <a:spLocks noGrp="1"/>
          </p:cNvSpPr>
          <p:nvPr>
            <p:custDataLst>
              <p:tags r:id="rId32"/>
            </p:custDataLst>
          </p:nvPr>
        </p:nvSpPr>
        <p:spPr bwMode="auto">
          <a:xfrm>
            <a:off x="5565775"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686F710-CB40-4C26-88FE-96969F7F6E23}" type="datetime'''0''''2'''''''''''''">
              <a:rPr lang="da-DK" altLang="en-US" sz="600" b="1" smtClean="0">
                <a:latin typeface="+mn-lt"/>
              </a:rPr>
              <a:pPr/>
              <a:t>02</a:t>
            </a:fld>
            <a:endParaRPr lang="da-DK" sz="600" b="1" dirty="0">
              <a:latin typeface="+mn-lt"/>
              <a:ea typeface="Roboto" panose="020B0604020202020204" charset="0"/>
            </a:endParaRPr>
          </a:p>
        </p:txBody>
      </p:sp>
      <p:sp>
        <p:nvSpPr>
          <p:cNvPr id="136" name="Pladsholder til tekst 3"/>
          <p:cNvSpPr>
            <a:spLocks noGrp="1"/>
          </p:cNvSpPr>
          <p:nvPr>
            <p:custDataLst>
              <p:tags r:id="rId33"/>
            </p:custDataLst>
          </p:nvPr>
        </p:nvSpPr>
        <p:spPr bwMode="auto">
          <a:xfrm>
            <a:off x="5692775"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6673B12-C7D2-4DB8-8B3F-9CDC618C9670}" type="datetime'''''''''''''''''''''0''''''''''''''''''3'''''''''''''''''''''">
              <a:rPr lang="da-DK" altLang="en-US" sz="600" b="1" smtClean="0">
                <a:latin typeface="+mn-lt"/>
              </a:rPr>
              <a:pPr/>
              <a:t>03</a:t>
            </a:fld>
            <a:endParaRPr lang="da-DK" sz="600" b="1" dirty="0">
              <a:latin typeface="+mn-lt"/>
              <a:ea typeface="Roboto" panose="020B0604020202020204" charset="0"/>
            </a:endParaRPr>
          </a:p>
        </p:txBody>
      </p:sp>
      <p:sp>
        <p:nvSpPr>
          <p:cNvPr id="137" name="Pladsholder til tekst 3"/>
          <p:cNvSpPr>
            <a:spLocks noGrp="1"/>
          </p:cNvSpPr>
          <p:nvPr>
            <p:custDataLst>
              <p:tags r:id="rId34"/>
            </p:custDataLst>
          </p:nvPr>
        </p:nvSpPr>
        <p:spPr bwMode="auto">
          <a:xfrm>
            <a:off x="5821363"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26B48C27-8EE1-4462-B2B3-85750D159565}" type="datetime'''''''''''''''''''''0''''''''''''''''''''''''4'''">
              <a:rPr lang="da-DK" altLang="en-US" sz="600" b="1" smtClean="0">
                <a:latin typeface="+mn-lt"/>
              </a:rPr>
              <a:pPr/>
              <a:t>04</a:t>
            </a:fld>
            <a:endParaRPr lang="da-DK" sz="600" b="1" dirty="0">
              <a:latin typeface="+mn-lt"/>
              <a:ea typeface="Roboto" panose="020B0604020202020204" charset="0"/>
            </a:endParaRPr>
          </a:p>
        </p:txBody>
      </p:sp>
      <p:sp>
        <p:nvSpPr>
          <p:cNvPr id="138" name="Pladsholder til tekst 3"/>
          <p:cNvSpPr>
            <a:spLocks noGrp="1"/>
          </p:cNvSpPr>
          <p:nvPr>
            <p:custDataLst>
              <p:tags r:id="rId35"/>
            </p:custDataLst>
          </p:nvPr>
        </p:nvSpPr>
        <p:spPr bwMode="auto">
          <a:xfrm>
            <a:off x="5948363"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60A0728-30B5-4DEE-833C-F8456AD74D00}" type="datetime'''''''''''''''0''''''''''''''''''5'''''''''''''">
              <a:rPr lang="da-DK" altLang="en-US" sz="600" b="1" smtClean="0">
                <a:latin typeface="+mn-lt"/>
              </a:rPr>
              <a:pPr/>
              <a:t>05</a:t>
            </a:fld>
            <a:endParaRPr lang="da-DK" sz="600" b="1" dirty="0">
              <a:latin typeface="+mn-lt"/>
              <a:ea typeface="Roboto" panose="020B0604020202020204" charset="0"/>
            </a:endParaRPr>
          </a:p>
        </p:txBody>
      </p:sp>
      <p:sp>
        <p:nvSpPr>
          <p:cNvPr id="139" name="Pladsholder til tekst 3"/>
          <p:cNvSpPr>
            <a:spLocks noGrp="1"/>
          </p:cNvSpPr>
          <p:nvPr>
            <p:custDataLst>
              <p:tags r:id="rId36"/>
            </p:custDataLst>
          </p:nvPr>
        </p:nvSpPr>
        <p:spPr bwMode="auto">
          <a:xfrm>
            <a:off x="6076950"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B3EE2CF-4147-457C-8B73-04119548D1E5}" type="datetime'''''0''''''''''''''''''''''''''''''''''''''''''''''''6'''">
              <a:rPr lang="da-DK" altLang="en-US" sz="600" b="1" smtClean="0">
                <a:latin typeface="+mn-lt"/>
              </a:rPr>
              <a:pPr/>
              <a:t>06</a:t>
            </a:fld>
            <a:endParaRPr lang="da-DK" sz="600" b="1" dirty="0">
              <a:latin typeface="+mn-lt"/>
              <a:ea typeface="Roboto" panose="020B0604020202020204" charset="0"/>
            </a:endParaRPr>
          </a:p>
        </p:txBody>
      </p:sp>
      <p:sp>
        <p:nvSpPr>
          <p:cNvPr id="140" name="Pladsholder til tekst 3"/>
          <p:cNvSpPr>
            <a:spLocks noGrp="1"/>
          </p:cNvSpPr>
          <p:nvPr>
            <p:custDataLst>
              <p:tags r:id="rId37"/>
            </p:custDataLst>
          </p:nvPr>
        </p:nvSpPr>
        <p:spPr bwMode="auto">
          <a:xfrm>
            <a:off x="6203950"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1DD86E1-36C6-46B1-9426-6AAAE24A84BD}" type="datetime'''''''''''''''''''''''''''''''''''''''''''''0''''7'''''">
              <a:rPr lang="da-DK" altLang="en-US" sz="600" b="1" smtClean="0">
                <a:latin typeface="+mn-lt"/>
              </a:rPr>
              <a:pPr/>
              <a:t>07</a:t>
            </a:fld>
            <a:endParaRPr lang="da-DK" sz="600" b="1" dirty="0">
              <a:latin typeface="+mn-lt"/>
              <a:ea typeface="Roboto" panose="020B0604020202020204" charset="0"/>
            </a:endParaRPr>
          </a:p>
        </p:txBody>
      </p:sp>
      <p:sp>
        <p:nvSpPr>
          <p:cNvPr id="141" name="Pladsholder til tekst 3"/>
          <p:cNvSpPr>
            <a:spLocks noGrp="1"/>
          </p:cNvSpPr>
          <p:nvPr>
            <p:custDataLst>
              <p:tags r:id="rId38"/>
            </p:custDataLst>
          </p:nvPr>
        </p:nvSpPr>
        <p:spPr bwMode="auto">
          <a:xfrm>
            <a:off x="6332538"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DB99F89-4F9D-4444-A355-241982A913D2}" type="datetime'''''''''''''''''''''''''''''0''''''''''''''''''8'''''''''">
              <a:rPr lang="da-DK" altLang="en-US" sz="600" b="1" smtClean="0">
                <a:latin typeface="+mn-lt"/>
              </a:rPr>
              <a:pPr/>
              <a:t>08</a:t>
            </a:fld>
            <a:endParaRPr lang="da-DK" sz="600" b="1" dirty="0">
              <a:latin typeface="+mn-lt"/>
              <a:ea typeface="Roboto" panose="020B0604020202020204" charset="0"/>
            </a:endParaRPr>
          </a:p>
        </p:txBody>
      </p:sp>
      <p:sp>
        <p:nvSpPr>
          <p:cNvPr id="142" name="Pladsholder til tekst 3"/>
          <p:cNvSpPr>
            <a:spLocks noGrp="1"/>
          </p:cNvSpPr>
          <p:nvPr>
            <p:custDataLst>
              <p:tags r:id="rId39"/>
            </p:custDataLst>
          </p:nvPr>
        </p:nvSpPr>
        <p:spPr bwMode="auto">
          <a:xfrm>
            <a:off x="6459538"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A03B5D0-BD5B-45DC-A21B-BDA89F10B3FE}" type="datetime'''''''0''''''''''''''''9'''''''''''''''''''''''''''''''">
              <a:rPr lang="da-DK" altLang="en-US" sz="600" b="1" smtClean="0">
                <a:latin typeface="+mn-lt"/>
              </a:rPr>
              <a:pPr/>
              <a:t>09</a:t>
            </a:fld>
            <a:endParaRPr lang="da-DK" sz="600" b="1" dirty="0">
              <a:latin typeface="+mn-lt"/>
              <a:ea typeface="Roboto" panose="020B0604020202020204" charset="0"/>
            </a:endParaRPr>
          </a:p>
        </p:txBody>
      </p:sp>
      <p:sp>
        <p:nvSpPr>
          <p:cNvPr id="144" name="Pladsholder til tekst 3"/>
          <p:cNvSpPr>
            <a:spLocks noGrp="1"/>
          </p:cNvSpPr>
          <p:nvPr>
            <p:custDataLst>
              <p:tags r:id="rId40"/>
            </p:custDataLst>
          </p:nvPr>
        </p:nvSpPr>
        <p:spPr bwMode="auto">
          <a:xfrm>
            <a:off x="6588125"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33EFF51-77B5-4247-A16B-A8C878A014C3}" type="datetime'''''''''1''''''''''''''''''''''''''''''''''''0'''''''''''''''">
              <a:rPr lang="da-DK" altLang="en-US" sz="600" b="1" smtClean="0">
                <a:latin typeface="+mn-lt"/>
              </a:rPr>
              <a:pPr/>
              <a:t>10</a:t>
            </a:fld>
            <a:endParaRPr lang="da-DK" sz="600" b="1" dirty="0">
              <a:latin typeface="+mn-lt"/>
              <a:ea typeface="Roboto" panose="020B0604020202020204" charset="0"/>
            </a:endParaRPr>
          </a:p>
        </p:txBody>
      </p:sp>
      <p:sp>
        <p:nvSpPr>
          <p:cNvPr id="146" name="Pladsholder til tekst 3"/>
          <p:cNvSpPr>
            <a:spLocks noGrp="1"/>
          </p:cNvSpPr>
          <p:nvPr>
            <p:custDataLst>
              <p:tags r:id="rId41"/>
            </p:custDataLst>
          </p:nvPr>
        </p:nvSpPr>
        <p:spPr bwMode="auto">
          <a:xfrm>
            <a:off x="6715125"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5DB2584-3DDA-44CC-B748-F067921FEAD3}" type="datetime'1''''''''''''''''''''''''''''''''''''''''''1'''''''''''''''">
              <a:rPr lang="da-DK" altLang="en-US" sz="600" b="1" smtClean="0">
                <a:latin typeface="+mn-lt"/>
              </a:rPr>
              <a:pPr/>
              <a:t>11</a:t>
            </a:fld>
            <a:endParaRPr lang="da-DK" sz="600" b="1" dirty="0">
              <a:latin typeface="+mn-lt"/>
              <a:ea typeface="Roboto" panose="020B0604020202020204" charset="0"/>
            </a:endParaRPr>
          </a:p>
        </p:txBody>
      </p:sp>
      <p:sp>
        <p:nvSpPr>
          <p:cNvPr id="147" name="Pladsholder til tekst 3"/>
          <p:cNvSpPr>
            <a:spLocks noGrp="1"/>
          </p:cNvSpPr>
          <p:nvPr>
            <p:custDataLst>
              <p:tags r:id="rId42"/>
            </p:custDataLst>
          </p:nvPr>
        </p:nvSpPr>
        <p:spPr bwMode="auto">
          <a:xfrm>
            <a:off x="6843713"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381378C-CE2C-4DBB-94D8-259BB8CF0E0A}" type="datetime'''''''''''''''''''''''''''''1''''''''''''''2'''''''''">
              <a:rPr lang="da-DK" altLang="en-US" sz="600" b="1" smtClean="0">
                <a:latin typeface="+mn-lt"/>
              </a:rPr>
              <a:pPr/>
              <a:t>12</a:t>
            </a:fld>
            <a:endParaRPr lang="da-DK" sz="600" b="1" dirty="0">
              <a:latin typeface="+mn-lt"/>
              <a:ea typeface="Roboto" panose="020B0604020202020204" charset="0"/>
            </a:endParaRPr>
          </a:p>
        </p:txBody>
      </p:sp>
      <p:sp>
        <p:nvSpPr>
          <p:cNvPr id="148" name="Pladsholder til tekst 3"/>
          <p:cNvSpPr>
            <a:spLocks noGrp="1"/>
          </p:cNvSpPr>
          <p:nvPr>
            <p:custDataLst>
              <p:tags r:id="rId43"/>
            </p:custDataLst>
          </p:nvPr>
        </p:nvSpPr>
        <p:spPr bwMode="auto">
          <a:xfrm>
            <a:off x="6970713"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6FEB501-3356-4A1A-99FD-B8AC8C6E0212}" type="datetime'1''''''''''3'''''''">
              <a:rPr lang="da-DK" altLang="en-US" sz="600" b="1" smtClean="0">
                <a:latin typeface="+mn-lt"/>
              </a:rPr>
              <a:pPr/>
              <a:t>13</a:t>
            </a:fld>
            <a:endParaRPr lang="da-DK" sz="600" b="1" dirty="0">
              <a:latin typeface="+mn-lt"/>
              <a:ea typeface="Roboto" panose="020B0604020202020204" charset="0"/>
            </a:endParaRPr>
          </a:p>
        </p:txBody>
      </p:sp>
      <p:sp>
        <p:nvSpPr>
          <p:cNvPr id="149" name="Pladsholder til tekst 3"/>
          <p:cNvSpPr>
            <a:spLocks noGrp="1"/>
          </p:cNvSpPr>
          <p:nvPr>
            <p:custDataLst>
              <p:tags r:id="rId44"/>
            </p:custDataLst>
          </p:nvPr>
        </p:nvSpPr>
        <p:spPr bwMode="auto">
          <a:xfrm>
            <a:off x="7097713"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639495C-9FE3-4F25-8AF3-BECF0D839722}" type="datetime'''''''''''''''''''1''4'''''''''''''''''''''''''''''">
              <a:rPr lang="da-DK" altLang="en-US" sz="600" b="1" smtClean="0">
                <a:latin typeface="+mn-lt"/>
              </a:rPr>
              <a:pPr/>
              <a:t>14</a:t>
            </a:fld>
            <a:endParaRPr lang="da-DK" sz="600" b="1" dirty="0">
              <a:latin typeface="+mn-lt"/>
              <a:ea typeface="Roboto" panose="020B0604020202020204" charset="0"/>
            </a:endParaRPr>
          </a:p>
        </p:txBody>
      </p:sp>
      <p:sp>
        <p:nvSpPr>
          <p:cNvPr id="150" name="Pladsholder til tekst 3"/>
          <p:cNvSpPr>
            <a:spLocks noGrp="1"/>
          </p:cNvSpPr>
          <p:nvPr>
            <p:custDataLst>
              <p:tags r:id="rId45"/>
            </p:custDataLst>
          </p:nvPr>
        </p:nvSpPr>
        <p:spPr bwMode="auto">
          <a:xfrm>
            <a:off x="7226300"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EBF6E8F-D388-4B26-87F5-7BADE7019C1D}" type="datetime'''''1''''''''''''''''''''''''''''''''''''''''''''''''''5'">
              <a:rPr lang="da-DK" altLang="en-US" sz="600" b="1" smtClean="0">
                <a:latin typeface="+mn-lt"/>
              </a:rPr>
              <a:pPr/>
              <a:t>15</a:t>
            </a:fld>
            <a:endParaRPr lang="da-DK" sz="600" b="1" dirty="0">
              <a:latin typeface="+mn-lt"/>
              <a:ea typeface="Roboto" panose="020B0604020202020204" charset="0"/>
            </a:endParaRPr>
          </a:p>
        </p:txBody>
      </p:sp>
      <p:sp>
        <p:nvSpPr>
          <p:cNvPr id="151" name="Pladsholder til tekst 3"/>
          <p:cNvSpPr>
            <a:spLocks noGrp="1"/>
          </p:cNvSpPr>
          <p:nvPr>
            <p:custDataLst>
              <p:tags r:id="rId46"/>
            </p:custDataLst>
          </p:nvPr>
        </p:nvSpPr>
        <p:spPr bwMode="auto">
          <a:xfrm>
            <a:off x="7353300"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1204316-C3AE-4A24-9507-44ED23D5873E}" type="datetime'1''''''''6'''''''''''''''''''''''''''''''''''''">
              <a:rPr lang="da-DK" altLang="en-US" sz="600" b="1" smtClean="0">
                <a:latin typeface="+mn-lt"/>
              </a:rPr>
              <a:pPr/>
              <a:t>16</a:t>
            </a:fld>
            <a:endParaRPr lang="da-DK" sz="600" b="1" dirty="0">
              <a:latin typeface="+mn-lt"/>
              <a:ea typeface="Roboto" panose="020B0604020202020204" charset="0"/>
            </a:endParaRPr>
          </a:p>
        </p:txBody>
      </p:sp>
      <p:sp>
        <p:nvSpPr>
          <p:cNvPr id="152" name="Pladsholder til tekst 3"/>
          <p:cNvSpPr>
            <a:spLocks noGrp="1"/>
          </p:cNvSpPr>
          <p:nvPr>
            <p:custDataLst>
              <p:tags r:id="rId47"/>
            </p:custDataLst>
          </p:nvPr>
        </p:nvSpPr>
        <p:spPr bwMode="auto">
          <a:xfrm>
            <a:off x="7481888"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FCDBCC1-2110-420C-AC28-8BF18C2A0A38}" type="datetime'''''''''''''''''''''1''''''''''''''''7'''''''''''''">
              <a:rPr lang="da-DK" altLang="en-US" sz="600" b="1" smtClean="0">
                <a:latin typeface="+mn-lt"/>
              </a:rPr>
              <a:pPr/>
              <a:t>17</a:t>
            </a:fld>
            <a:endParaRPr lang="da-DK" sz="600" b="1" dirty="0">
              <a:latin typeface="+mn-lt"/>
              <a:ea typeface="Roboto" panose="020B0604020202020204" charset="0"/>
            </a:endParaRPr>
          </a:p>
        </p:txBody>
      </p:sp>
      <p:sp>
        <p:nvSpPr>
          <p:cNvPr id="153" name="Pladsholder til tekst 3"/>
          <p:cNvSpPr>
            <a:spLocks noGrp="1"/>
          </p:cNvSpPr>
          <p:nvPr>
            <p:custDataLst>
              <p:tags r:id="rId48"/>
            </p:custDataLst>
          </p:nvPr>
        </p:nvSpPr>
        <p:spPr bwMode="auto">
          <a:xfrm>
            <a:off x="7608888"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5EC24C7-515C-40C8-B464-D943E12EE4CB}" type="datetime'''''''''''1''''''''''''''''''''''''''''''''8'''''''''">
              <a:rPr lang="da-DK" altLang="en-US" sz="600" b="1" smtClean="0">
                <a:latin typeface="+mn-lt"/>
              </a:rPr>
              <a:pPr/>
              <a:t>18</a:t>
            </a:fld>
            <a:endParaRPr lang="da-DK" sz="600" b="1" dirty="0">
              <a:latin typeface="+mn-lt"/>
              <a:ea typeface="Roboto" panose="020B0604020202020204" charset="0"/>
            </a:endParaRPr>
          </a:p>
        </p:txBody>
      </p:sp>
      <p:sp>
        <p:nvSpPr>
          <p:cNvPr id="154" name="Pladsholder til tekst 3"/>
          <p:cNvSpPr>
            <a:spLocks noGrp="1"/>
          </p:cNvSpPr>
          <p:nvPr>
            <p:custDataLst>
              <p:tags r:id="rId49"/>
            </p:custDataLst>
          </p:nvPr>
        </p:nvSpPr>
        <p:spPr bwMode="auto">
          <a:xfrm>
            <a:off x="7737475"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35EA5AA-4358-43BB-AD7E-F74D0AEE3A13}" type="datetime'1''''''''''''''''''''''''''''9'''''''''''''''''''''''">
              <a:rPr lang="da-DK" altLang="en-US" sz="600" b="1" smtClean="0">
                <a:latin typeface="+mn-lt"/>
              </a:rPr>
              <a:pPr/>
              <a:t>19</a:t>
            </a:fld>
            <a:endParaRPr lang="da-DK" sz="600" b="1" dirty="0">
              <a:latin typeface="+mn-lt"/>
              <a:ea typeface="Roboto" panose="020B0604020202020204" charset="0"/>
            </a:endParaRPr>
          </a:p>
        </p:txBody>
      </p:sp>
      <p:sp>
        <p:nvSpPr>
          <p:cNvPr id="155" name="Pladsholder til tekst 3"/>
          <p:cNvSpPr>
            <a:spLocks noGrp="1"/>
          </p:cNvSpPr>
          <p:nvPr>
            <p:custDataLst>
              <p:tags r:id="rId50"/>
            </p:custDataLst>
          </p:nvPr>
        </p:nvSpPr>
        <p:spPr bwMode="auto">
          <a:xfrm>
            <a:off x="7864475"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23B6A45-988F-4CD3-A8F1-C75E625DB6D4}" type="datetime'20'''''''''''">
              <a:rPr lang="da-DK" altLang="en-US" sz="600" b="1" smtClean="0">
                <a:latin typeface="+mn-lt"/>
              </a:rPr>
              <a:pPr/>
              <a:t>20</a:t>
            </a:fld>
            <a:endParaRPr lang="da-DK" sz="600" b="1" dirty="0">
              <a:latin typeface="+mn-lt"/>
              <a:ea typeface="Roboto" panose="020B0604020202020204" charset="0"/>
            </a:endParaRPr>
          </a:p>
        </p:txBody>
      </p:sp>
      <p:sp>
        <p:nvSpPr>
          <p:cNvPr id="156" name="Pladsholder til tekst 3"/>
          <p:cNvSpPr>
            <a:spLocks noGrp="1"/>
          </p:cNvSpPr>
          <p:nvPr>
            <p:custDataLst>
              <p:tags r:id="rId51"/>
            </p:custDataLst>
          </p:nvPr>
        </p:nvSpPr>
        <p:spPr bwMode="auto">
          <a:xfrm>
            <a:off x="7993063"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932F5C4-B9D6-4B62-BBA5-F3D58D4F7AAB}" type="datetime'''''''''''''''''''''2''''''''''''''''''''''''''1'">
              <a:rPr lang="da-DK" altLang="en-US" sz="600" b="1" smtClean="0">
                <a:latin typeface="+mn-lt"/>
              </a:rPr>
              <a:pPr/>
              <a:t>21</a:t>
            </a:fld>
            <a:endParaRPr lang="da-DK" sz="600" b="1" dirty="0">
              <a:latin typeface="+mn-lt"/>
              <a:ea typeface="Roboto" panose="020B0604020202020204" charset="0"/>
            </a:endParaRPr>
          </a:p>
        </p:txBody>
      </p:sp>
      <p:sp>
        <p:nvSpPr>
          <p:cNvPr id="157" name="Pladsholder til tekst 3"/>
          <p:cNvSpPr>
            <a:spLocks noGrp="1"/>
          </p:cNvSpPr>
          <p:nvPr>
            <p:custDataLst>
              <p:tags r:id="rId52"/>
            </p:custDataLst>
          </p:nvPr>
        </p:nvSpPr>
        <p:spPr bwMode="auto">
          <a:xfrm>
            <a:off x="8120063"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A490D29-9C83-4044-988F-D98AC2C1C8B4}" type="datetime'''''''''''2''''''''''''''2'''''''''''''''''''''''''">
              <a:rPr lang="da-DK" altLang="en-US" sz="600" b="1" smtClean="0">
                <a:latin typeface="+mn-lt"/>
              </a:rPr>
              <a:pPr/>
              <a:t>22</a:t>
            </a:fld>
            <a:endParaRPr lang="da-DK" sz="600" b="1" dirty="0">
              <a:latin typeface="+mn-lt"/>
              <a:ea typeface="Roboto" panose="020B0604020202020204" charset="0"/>
            </a:endParaRPr>
          </a:p>
        </p:txBody>
      </p:sp>
      <p:sp>
        <p:nvSpPr>
          <p:cNvPr id="158" name="Pladsholder til tekst 3"/>
          <p:cNvSpPr>
            <a:spLocks noGrp="1"/>
          </p:cNvSpPr>
          <p:nvPr>
            <p:custDataLst>
              <p:tags r:id="rId53"/>
            </p:custDataLst>
          </p:nvPr>
        </p:nvSpPr>
        <p:spPr bwMode="auto">
          <a:xfrm>
            <a:off x="8248650"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875798C-008A-4310-A7DB-13B7947390D8}" type="datetime'''''''''''''''''''''''''2''''''''''3'''''''''''''''''''''">
              <a:rPr lang="da-DK" altLang="en-US" sz="600" b="1" smtClean="0">
                <a:latin typeface="+mn-lt"/>
              </a:rPr>
              <a:pPr/>
              <a:t>23</a:t>
            </a:fld>
            <a:endParaRPr lang="da-DK" sz="600" b="1" dirty="0">
              <a:latin typeface="+mn-lt"/>
              <a:ea typeface="Roboto" panose="020B0604020202020204" charset="0"/>
            </a:endParaRPr>
          </a:p>
        </p:txBody>
      </p:sp>
      <p:sp>
        <p:nvSpPr>
          <p:cNvPr id="159" name="Pladsholder til tekst 3"/>
          <p:cNvSpPr>
            <a:spLocks noGrp="1"/>
          </p:cNvSpPr>
          <p:nvPr>
            <p:custDataLst>
              <p:tags r:id="rId54"/>
            </p:custDataLst>
          </p:nvPr>
        </p:nvSpPr>
        <p:spPr bwMode="auto">
          <a:xfrm>
            <a:off x="8375650"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A5C53A2-2691-431F-9742-B9BF99C7ED16}" type="datetime'''''2''''''''4'''''''''''''''''''''''''''''''''''''''''''">
              <a:rPr lang="da-DK" altLang="en-US" sz="600" b="1" smtClean="0">
                <a:latin typeface="+mn-lt"/>
              </a:rPr>
              <a:pPr/>
              <a:t>24</a:t>
            </a:fld>
            <a:endParaRPr lang="da-DK" sz="600" b="1" dirty="0">
              <a:latin typeface="+mn-lt"/>
              <a:ea typeface="Roboto" panose="020B0604020202020204" charset="0"/>
            </a:endParaRPr>
          </a:p>
        </p:txBody>
      </p:sp>
      <p:sp>
        <p:nvSpPr>
          <p:cNvPr id="160" name="Pladsholder til tekst 3"/>
          <p:cNvSpPr>
            <a:spLocks noGrp="1"/>
          </p:cNvSpPr>
          <p:nvPr>
            <p:custDataLst>
              <p:tags r:id="rId55"/>
            </p:custDataLst>
          </p:nvPr>
        </p:nvSpPr>
        <p:spPr bwMode="auto">
          <a:xfrm>
            <a:off x="8504238" y="366713"/>
            <a:ext cx="12700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DAED8AF-C88E-4872-8CDE-49193586D88B}" type="datetime'''''''''''''2''''''''''''''''''''''''''''5'''''''''''''">
              <a:rPr lang="da-DK" altLang="en-US" sz="600" b="1" smtClean="0">
                <a:latin typeface="+mn-lt"/>
              </a:rPr>
              <a:pPr/>
              <a:t>25</a:t>
            </a:fld>
            <a:endParaRPr lang="da-DK" sz="600" b="1" dirty="0">
              <a:latin typeface="+mn-lt"/>
              <a:ea typeface="Roboto" panose="020B0604020202020204" charset="0"/>
            </a:endParaRPr>
          </a:p>
        </p:txBody>
      </p:sp>
      <p:sp>
        <p:nvSpPr>
          <p:cNvPr id="161" name="Pladsholder til tekst 3"/>
          <p:cNvSpPr>
            <a:spLocks noGrp="1"/>
          </p:cNvSpPr>
          <p:nvPr>
            <p:custDataLst>
              <p:tags r:id="rId56"/>
            </p:custDataLst>
          </p:nvPr>
        </p:nvSpPr>
        <p:spPr bwMode="auto">
          <a:xfrm>
            <a:off x="8631238"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59EE76F-6030-4E21-B9E7-54AA25575EE5}" type="datetime'2''''''''''''''''''''''''''''''''''''6'''''''''''''''''''''">
              <a:rPr lang="da-DK" altLang="en-US" sz="600" b="1" smtClean="0">
                <a:latin typeface="+mn-lt"/>
              </a:rPr>
              <a:pPr/>
              <a:t>26</a:t>
            </a:fld>
            <a:endParaRPr lang="da-DK" sz="600" b="1" dirty="0">
              <a:latin typeface="+mn-lt"/>
              <a:ea typeface="Roboto" panose="020B0604020202020204" charset="0"/>
            </a:endParaRPr>
          </a:p>
        </p:txBody>
      </p:sp>
      <p:sp>
        <p:nvSpPr>
          <p:cNvPr id="162" name="Pladsholder til tekst 3"/>
          <p:cNvSpPr>
            <a:spLocks noGrp="1"/>
          </p:cNvSpPr>
          <p:nvPr>
            <p:custDataLst>
              <p:tags r:id="rId57"/>
            </p:custDataLst>
          </p:nvPr>
        </p:nvSpPr>
        <p:spPr bwMode="auto">
          <a:xfrm>
            <a:off x="8759826" y="366713"/>
            <a:ext cx="17463"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endParaRPr lang="da-DK" sz="600" b="1" dirty="0">
              <a:latin typeface="+mn-lt"/>
              <a:ea typeface="Roboto" panose="020B0604020202020204" charset="0"/>
            </a:endParaRPr>
          </a:p>
        </p:txBody>
      </p:sp>
      <p:cxnSp>
        <p:nvCxnSpPr>
          <p:cNvPr id="128" name="Lige forbindelse 127"/>
          <p:cNvCxnSpPr/>
          <p:nvPr>
            <p:custDataLst>
              <p:tags r:id="rId58"/>
            </p:custDataLst>
          </p:nvPr>
        </p:nvCxnSpPr>
        <p:spPr bwMode="auto">
          <a:xfrm>
            <a:off x="3795713"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Lige forbindelse 63"/>
          <p:cNvCxnSpPr/>
          <p:nvPr>
            <p:custDataLst>
              <p:tags r:id="rId59"/>
            </p:custDataLst>
          </p:nvPr>
        </p:nvCxnSpPr>
        <p:spPr bwMode="auto">
          <a:xfrm>
            <a:off x="353616" y="477838"/>
            <a:ext cx="0" cy="35147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Lige forbindelse 62"/>
          <p:cNvCxnSpPr/>
          <p:nvPr>
            <p:custDataLst>
              <p:tags r:id="rId60"/>
            </p:custDataLst>
          </p:nvPr>
        </p:nvCxnSpPr>
        <p:spPr bwMode="auto">
          <a:xfrm>
            <a:off x="8777288" y="477838"/>
            <a:ext cx="0" cy="35147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61"/>
            </p:custDataLst>
          </p:nvPr>
        </p:nvCxnSpPr>
        <p:spPr bwMode="auto">
          <a:xfrm>
            <a:off x="3248025" y="477838"/>
            <a:ext cx="0" cy="35147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Lige forbindelse 224"/>
          <p:cNvCxnSpPr/>
          <p:nvPr>
            <p:custDataLst>
              <p:tags r:id="rId62"/>
            </p:custDataLst>
          </p:nvPr>
        </p:nvCxnSpPr>
        <p:spPr bwMode="auto">
          <a:xfrm>
            <a:off x="8229600"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Lige forbindelse 223"/>
          <p:cNvCxnSpPr/>
          <p:nvPr>
            <p:custDataLst>
              <p:tags r:id="rId63"/>
            </p:custDataLst>
          </p:nvPr>
        </p:nvCxnSpPr>
        <p:spPr bwMode="auto">
          <a:xfrm>
            <a:off x="7664450"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Lige forbindelse 22"/>
          <p:cNvCxnSpPr/>
          <p:nvPr>
            <p:custDataLst>
              <p:tags r:id="rId64"/>
            </p:custDataLst>
          </p:nvPr>
        </p:nvCxnSpPr>
        <p:spPr bwMode="auto">
          <a:xfrm>
            <a:off x="7116763"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Lige forbindelse 21"/>
          <p:cNvCxnSpPr/>
          <p:nvPr>
            <p:custDataLst>
              <p:tags r:id="rId65"/>
            </p:custDataLst>
          </p:nvPr>
        </p:nvCxnSpPr>
        <p:spPr bwMode="auto">
          <a:xfrm>
            <a:off x="6551613"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Lige forbindelse 17"/>
          <p:cNvCxnSpPr/>
          <p:nvPr>
            <p:custDataLst>
              <p:tags r:id="rId66"/>
            </p:custDataLst>
          </p:nvPr>
        </p:nvCxnSpPr>
        <p:spPr bwMode="auto">
          <a:xfrm>
            <a:off x="6040438"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Lige forbindelse 13"/>
          <p:cNvCxnSpPr/>
          <p:nvPr>
            <p:custDataLst>
              <p:tags r:id="rId67"/>
            </p:custDataLst>
          </p:nvPr>
        </p:nvCxnSpPr>
        <p:spPr bwMode="auto">
          <a:xfrm>
            <a:off x="5473700"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Lige forbindelse 129"/>
          <p:cNvCxnSpPr/>
          <p:nvPr>
            <p:custDataLst>
              <p:tags r:id="rId68"/>
            </p:custDataLst>
          </p:nvPr>
        </p:nvCxnSpPr>
        <p:spPr bwMode="auto">
          <a:xfrm>
            <a:off x="4908550"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Lige forbindelse 128"/>
          <p:cNvCxnSpPr/>
          <p:nvPr>
            <p:custDataLst>
              <p:tags r:id="rId69"/>
            </p:custDataLst>
          </p:nvPr>
        </p:nvCxnSpPr>
        <p:spPr bwMode="auto">
          <a:xfrm>
            <a:off x="4360863"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Lige forbindelse 251"/>
          <p:cNvCxnSpPr/>
          <p:nvPr>
            <p:custDataLst>
              <p:tags r:id="rId70"/>
            </p:custDataLst>
          </p:nvPr>
        </p:nvCxnSpPr>
        <p:spPr bwMode="auto">
          <a:xfrm>
            <a:off x="86312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Lige forbindelse 253"/>
          <p:cNvCxnSpPr/>
          <p:nvPr>
            <p:custDataLst>
              <p:tags r:id="rId71"/>
            </p:custDataLst>
          </p:nvPr>
        </p:nvCxnSpPr>
        <p:spPr bwMode="auto">
          <a:xfrm>
            <a:off x="87598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Lige forbindelse 172"/>
          <p:cNvCxnSpPr/>
          <p:nvPr>
            <p:custDataLst>
              <p:tags r:id="rId72"/>
            </p:custDataLst>
          </p:nvPr>
        </p:nvCxnSpPr>
        <p:spPr bwMode="auto">
          <a:xfrm>
            <a:off x="36496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Lige forbindelse 169"/>
          <p:cNvCxnSpPr/>
          <p:nvPr>
            <p:custDataLst>
              <p:tags r:id="rId73"/>
            </p:custDataLst>
          </p:nvPr>
        </p:nvCxnSpPr>
        <p:spPr bwMode="auto">
          <a:xfrm>
            <a:off x="32654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Lige forbindelse 170"/>
          <p:cNvCxnSpPr/>
          <p:nvPr>
            <p:custDataLst>
              <p:tags r:id="rId74"/>
            </p:custDataLst>
          </p:nvPr>
        </p:nvCxnSpPr>
        <p:spPr bwMode="auto">
          <a:xfrm>
            <a:off x="33940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Lige forbindelse 171"/>
          <p:cNvCxnSpPr/>
          <p:nvPr>
            <p:custDataLst>
              <p:tags r:id="rId75"/>
            </p:custDataLst>
          </p:nvPr>
        </p:nvCxnSpPr>
        <p:spPr bwMode="auto">
          <a:xfrm>
            <a:off x="35210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Lige forbindelse 173"/>
          <p:cNvCxnSpPr/>
          <p:nvPr>
            <p:custDataLst>
              <p:tags r:id="rId76"/>
            </p:custDataLst>
          </p:nvPr>
        </p:nvCxnSpPr>
        <p:spPr bwMode="auto">
          <a:xfrm>
            <a:off x="37766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Lige forbindelse 174"/>
          <p:cNvCxnSpPr/>
          <p:nvPr>
            <p:custDataLst>
              <p:tags r:id="rId77"/>
            </p:custDataLst>
          </p:nvPr>
        </p:nvCxnSpPr>
        <p:spPr bwMode="auto">
          <a:xfrm>
            <a:off x="39052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Lige forbindelse 175"/>
          <p:cNvCxnSpPr/>
          <p:nvPr>
            <p:custDataLst>
              <p:tags r:id="rId78"/>
            </p:custDataLst>
          </p:nvPr>
        </p:nvCxnSpPr>
        <p:spPr bwMode="auto">
          <a:xfrm>
            <a:off x="40322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Lige forbindelse 176"/>
          <p:cNvCxnSpPr/>
          <p:nvPr>
            <p:custDataLst>
              <p:tags r:id="rId79"/>
            </p:custDataLst>
          </p:nvPr>
        </p:nvCxnSpPr>
        <p:spPr bwMode="auto">
          <a:xfrm>
            <a:off x="41608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Lige forbindelse 177"/>
          <p:cNvCxnSpPr/>
          <p:nvPr>
            <p:custDataLst>
              <p:tags r:id="rId80"/>
            </p:custDataLst>
          </p:nvPr>
        </p:nvCxnSpPr>
        <p:spPr bwMode="auto">
          <a:xfrm>
            <a:off x="42878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Lige forbindelse 178"/>
          <p:cNvCxnSpPr/>
          <p:nvPr>
            <p:custDataLst>
              <p:tags r:id="rId81"/>
            </p:custDataLst>
          </p:nvPr>
        </p:nvCxnSpPr>
        <p:spPr bwMode="auto">
          <a:xfrm>
            <a:off x="44164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Lige forbindelse 179"/>
          <p:cNvCxnSpPr/>
          <p:nvPr>
            <p:custDataLst>
              <p:tags r:id="rId82"/>
            </p:custDataLst>
          </p:nvPr>
        </p:nvCxnSpPr>
        <p:spPr bwMode="auto">
          <a:xfrm>
            <a:off x="45434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Lige forbindelse 180"/>
          <p:cNvCxnSpPr/>
          <p:nvPr>
            <p:custDataLst>
              <p:tags r:id="rId83"/>
            </p:custDataLst>
          </p:nvPr>
        </p:nvCxnSpPr>
        <p:spPr bwMode="auto">
          <a:xfrm>
            <a:off x="46720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Lige forbindelse 181"/>
          <p:cNvCxnSpPr/>
          <p:nvPr>
            <p:custDataLst>
              <p:tags r:id="rId84"/>
            </p:custDataLst>
          </p:nvPr>
        </p:nvCxnSpPr>
        <p:spPr bwMode="auto">
          <a:xfrm>
            <a:off x="47990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ge forbindelse 182"/>
          <p:cNvCxnSpPr/>
          <p:nvPr>
            <p:custDataLst>
              <p:tags r:id="rId85"/>
            </p:custDataLst>
          </p:nvPr>
        </p:nvCxnSpPr>
        <p:spPr bwMode="auto">
          <a:xfrm>
            <a:off x="49276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Lige forbindelse 183"/>
          <p:cNvCxnSpPr/>
          <p:nvPr>
            <p:custDataLst>
              <p:tags r:id="rId86"/>
            </p:custDataLst>
          </p:nvPr>
        </p:nvCxnSpPr>
        <p:spPr bwMode="auto">
          <a:xfrm>
            <a:off x="50546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Lige forbindelse 184"/>
          <p:cNvCxnSpPr/>
          <p:nvPr>
            <p:custDataLst>
              <p:tags r:id="rId87"/>
            </p:custDataLst>
          </p:nvPr>
        </p:nvCxnSpPr>
        <p:spPr bwMode="auto">
          <a:xfrm>
            <a:off x="51816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Lige forbindelse 185"/>
          <p:cNvCxnSpPr/>
          <p:nvPr>
            <p:custDataLst>
              <p:tags r:id="rId88"/>
            </p:custDataLst>
          </p:nvPr>
        </p:nvCxnSpPr>
        <p:spPr bwMode="auto">
          <a:xfrm>
            <a:off x="53101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Lige forbindelse 186"/>
          <p:cNvCxnSpPr/>
          <p:nvPr>
            <p:custDataLst>
              <p:tags r:id="rId89"/>
            </p:custDataLst>
          </p:nvPr>
        </p:nvCxnSpPr>
        <p:spPr bwMode="auto">
          <a:xfrm>
            <a:off x="54371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Lige forbindelse 225"/>
          <p:cNvCxnSpPr/>
          <p:nvPr>
            <p:custDataLst>
              <p:tags r:id="rId90"/>
            </p:custDataLst>
          </p:nvPr>
        </p:nvCxnSpPr>
        <p:spPr bwMode="auto">
          <a:xfrm>
            <a:off x="55657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Lige forbindelse 227"/>
          <p:cNvCxnSpPr/>
          <p:nvPr>
            <p:custDataLst>
              <p:tags r:id="rId91"/>
            </p:custDataLst>
          </p:nvPr>
        </p:nvCxnSpPr>
        <p:spPr bwMode="auto">
          <a:xfrm>
            <a:off x="56927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Lige forbindelse 228"/>
          <p:cNvCxnSpPr/>
          <p:nvPr>
            <p:custDataLst>
              <p:tags r:id="rId92"/>
            </p:custDataLst>
          </p:nvPr>
        </p:nvCxnSpPr>
        <p:spPr bwMode="auto">
          <a:xfrm>
            <a:off x="58213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Lige forbindelse 229"/>
          <p:cNvCxnSpPr/>
          <p:nvPr>
            <p:custDataLst>
              <p:tags r:id="rId93"/>
            </p:custDataLst>
          </p:nvPr>
        </p:nvCxnSpPr>
        <p:spPr bwMode="auto">
          <a:xfrm>
            <a:off x="59483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Lige forbindelse 230"/>
          <p:cNvCxnSpPr/>
          <p:nvPr>
            <p:custDataLst>
              <p:tags r:id="rId94"/>
            </p:custDataLst>
          </p:nvPr>
        </p:nvCxnSpPr>
        <p:spPr bwMode="auto">
          <a:xfrm>
            <a:off x="60769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Lige forbindelse 231"/>
          <p:cNvCxnSpPr/>
          <p:nvPr>
            <p:custDataLst>
              <p:tags r:id="rId95"/>
            </p:custDataLst>
          </p:nvPr>
        </p:nvCxnSpPr>
        <p:spPr bwMode="auto">
          <a:xfrm>
            <a:off x="62039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Lige forbindelse 232"/>
          <p:cNvCxnSpPr/>
          <p:nvPr>
            <p:custDataLst>
              <p:tags r:id="rId96"/>
            </p:custDataLst>
          </p:nvPr>
        </p:nvCxnSpPr>
        <p:spPr bwMode="auto">
          <a:xfrm>
            <a:off x="63325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Lige forbindelse 233"/>
          <p:cNvCxnSpPr/>
          <p:nvPr>
            <p:custDataLst>
              <p:tags r:id="rId97"/>
            </p:custDataLst>
          </p:nvPr>
        </p:nvCxnSpPr>
        <p:spPr bwMode="auto">
          <a:xfrm>
            <a:off x="64595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Lige forbindelse 234"/>
          <p:cNvCxnSpPr/>
          <p:nvPr>
            <p:custDataLst>
              <p:tags r:id="rId98"/>
            </p:custDataLst>
          </p:nvPr>
        </p:nvCxnSpPr>
        <p:spPr bwMode="auto">
          <a:xfrm>
            <a:off x="65881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Lige forbindelse 235"/>
          <p:cNvCxnSpPr/>
          <p:nvPr>
            <p:custDataLst>
              <p:tags r:id="rId99"/>
            </p:custDataLst>
          </p:nvPr>
        </p:nvCxnSpPr>
        <p:spPr bwMode="auto">
          <a:xfrm>
            <a:off x="67151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Lige forbindelse 236"/>
          <p:cNvCxnSpPr/>
          <p:nvPr>
            <p:custDataLst>
              <p:tags r:id="rId100"/>
            </p:custDataLst>
          </p:nvPr>
        </p:nvCxnSpPr>
        <p:spPr bwMode="auto">
          <a:xfrm>
            <a:off x="68437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Lige forbindelse 237"/>
          <p:cNvCxnSpPr/>
          <p:nvPr>
            <p:custDataLst>
              <p:tags r:id="rId101"/>
            </p:custDataLst>
          </p:nvPr>
        </p:nvCxnSpPr>
        <p:spPr bwMode="auto">
          <a:xfrm>
            <a:off x="69707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Lige forbindelse 238"/>
          <p:cNvCxnSpPr/>
          <p:nvPr>
            <p:custDataLst>
              <p:tags r:id="rId102"/>
            </p:custDataLst>
          </p:nvPr>
        </p:nvCxnSpPr>
        <p:spPr bwMode="auto">
          <a:xfrm>
            <a:off x="70977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Lige forbindelse 239"/>
          <p:cNvCxnSpPr/>
          <p:nvPr>
            <p:custDataLst>
              <p:tags r:id="rId103"/>
            </p:custDataLst>
          </p:nvPr>
        </p:nvCxnSpPr>
        <p:spPr bwMode="auto">
          <a:xfrm>
            <a:off x="72263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Lige forbindelse 240"/>
          <p:cNvCxnSpPr/>
          <p:nvPr>
            <p:custDataLst>
              <p:tags r:id="rId104"/>
            </p:custDataLst>
          </p:nvPr>
        </p:nvCxnSpPr>
        <p:spPr bwMode="auto">
          <a:xfrm>
            <a:off x="73533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Lige forbindelse 241"/>
          <p:cNvCxnSpPr/>
          <p:nvPr>
            <p:custDataLst>
              <p:tags r:id="rId105"/>
            </p:custDataLst>
          </p:nvPr>
        </p:nvCxnSpPr>
        <p:spPr bwMode="auto">
          <a:xfrm>
            <a:off x="74818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Lige forbindelse 242"/>
          <p:cNvCxnSpPr/>
          <p:nvPr>
            <p:custDataLst>
              <p:tags r:id="rId106"/>
            </p:custDataLst>
          </p:nvPr>
        </p:nvCxnSpPr>
        <p:spPr bwMode="auto">
          <a:xfrm>
            <a:off x="76088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Lige forbindelse 243"/>
          <p:cNvCxnSpPr/>
          <p:nvPr>
            <p:custDataLst>
              <p:tags r:id="rId107"/>
            </p:custDataLst>
          </p:nvPr>
        </p:nvCxnSpPr>
        <p:spPr bwMode="auto">
          <a:xfrm>
            <a:off x="77374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Lige forbindelse 244"/>
          <p:cNvCxnSpPr/>
          <p:nvPr>
            <p:custDataLst>
              <p:tags r:id="rId108"/>
            </p:custDataLst>
          </p:nvPr>
        </p:nvCxnSpPr>
        <p:spPr bwMode="auto">
          <a:xfrm>
            <a:off x="78644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Lige forbindelse 245"/>
          <p:cNvCxnSpPr/>
          <p:nvPr>
            <p:custDataLst>
              <p:tags r:id="rId109"/>
            </p:custDataLst>
          </p:nvPr>
        </p:nvCxnSpPr>
        <p:spPr bwMode="auto">
          <a:xfrm>
            <a:off x="79930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Lige forbindelse 246"/>
          <p:cNvCxnSpPr/>
          <p:nvPr>
            <p:custDataLst>
              <p:tags r:id="rId110"/>
            </p:custDataLst>
          </p:nvPr>
        </p:nvCxnSpPr>
        <p:spPr bwMode="auto">
          <a:xfrm>
            <a:off x="81200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Lige forbindelse 247"/>
          <p:cNvCxnSpPr/>
          <p:nvPr>
            <p:custDataLst>
              <p:tags r:id="rId111"/>
            </p:custDataLst>
          </p:nvPr>
        </p:nvCxnSpPr>
        <p:spPr bwMode="auto">
          <a:xfrm>
            <a:off x="82486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Lige forbindelse 248"/>
          <p:cNvCxnSpPr/>
          <p:nvPr>
            <p:custDataLst>
              <p:tags r:id="rId112"/>
            </p:custDataLst>
          </p:nvPr>
        </p:nvCxnSpPr>
        <p:spPr bwMode="auto">
          <a:xfrm>
            <a:off x="83756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Lige forbindelse 250"/>
          <p:cNvCxnSpPr/>
          <p:nvPr>
            <p:custDataLst>
              <p:tags r:id="rId113"/>
            </p:custDataLst>
          </p:nvPr>
        </p:nvCxnSpPr>
        <p:spPr bwMode="auto">
          <a:xfrm>
            <a:off x="85042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p:nvPr>
            <p:custDataLst>
              <p:tags r:id="rId114"/>
            </p:custDataLst>
          </p:nvPr>
        </p:nvCxnSpPr>
        <p:spPr bwMode="auto">
          <a:xfrm>
            <a:off x="354013" y="2195513"/>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p:nvPr>
            <p:custDataLst>
              <p:tags r:id="rId115"/>
            </p:custDataLst>
          </p:nvPr>
        </p:nvCxnSpPr>
        <p:spPr bwMode="auto">
          <a:xfrm>
            <a:off x="354013" y="1733550"/>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Lige forbindelse 200"/>
          <p:cNvCxnSpPr/>
          <p:nvPr>
            <p:custDataLst>
              <p:tags r:id="rId116"/>
            </p:custDataLst>
          </p:nvPr>
        </p:nvCxnSpPr>
        <p:spPr bwMode="auto">
          <a:xfrm>
            <a:off x="354013" y="833438"/>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Lige forbindelse 56"/>
          <p:cNvCxnSpPr/>
          <p:nvPr>
            <p:custDataLst>
              <p:tags r:id="rId117"/>
            </p:custDataLst>
          </p:nvPr>
        </p:nvCxnSpPr>
        <p:spPr bwMode="auto">
          <a:xfrm>
            <a:off x="354013" y="655638"/>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p:nvPr>
            <p:custDataLst>
              <p:tags r:id="rId118"/>
            </p:custDataLst>
          </p:nvPr>
        </p:nvCxnSpPr>
        <p:spPr bwMode="auto">
          <a:xfrm>
            <a:off x="354013" y="2794000"/>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Lige forbindelse 199"/>
          <p:cNvCxnSpPr/>
          <p:nvPr>
            <p:custDataLst>
              <p:tags r:id="rId119"/>
            </p:custDataLst>
          </p:nvPr>
        </p:nvCxnSpPr>
        <p:spPr bwMode="auto">
          <a:xfrm>
            <a:off x="354013" y="3392488"/>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Lige forbindelse 65"/>
          <p:cNvCxnSpPr/>
          <p:nvPr>
            <p:custDataLst>
              <p:tags r:id="rId120"/>
            </p:custDataLst>
          </p:nvPr>
        </p:nvCxnSpPr>
        <p:spPr bwMode="auto">
          <a:xfrm>
            <a:off x="354013" y="3992563"/>
            <a:ext cx="842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Lige forbindelse 64"/>
          <p:cNvCxnSpPr/>
          <p:nvPr>
            <p:custDataLst>
              <p:tags r:id="rId121"/>
            </p:custDataLst>
          </p:nvPr>
        </p:nvCxnSpPr>
        <p:spPr bwMode="auto">
          <a:xfrm>
            <a:off x="354013" y="477838"/>
            <a:ext cx="842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3" name="Rektangel 222"/>
          <p:cNvSpPr/>
          <p:nvPr>
            <p:custDataLst>
              <p:tags r:id="rId122"/>
            </p:custDataLst>
          </p:nvPr>
        </p:nvSpPr>
        <p:spPr bwMode="auto">
          <a:xfrm>
            <a:off x="4160838" y="514350"/>
            <a:ext cx="730250" cy="98425"/>
          </a:xfrm>
          <a:prstGeom prst="rect">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18" name="Venstrepil 217"/>
          <p:cNvSpPr/>
          <p:nvPr>
            <p:custDataLst>
              <p:tags r:id="rId123"/>
            </p:custDataLst>
          </p:nvPr>
        </p:nvSpPr>
        <p:spPr bwMode="auto">
          <a:xfrm>
            <a:off x="3132138" y="465138"/>
            <a:ext cx="261938" cy="196850"/>
          </a:xfrm>
          <a:prstGeom prst="leftArrow">
            <a:avLst>
              <a:gd name="adj1" fmla="val 50000"/>
              <a:gd name="adj2" fmla="val 40660"/>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9" name="Højrepil 8"/>
          <p:cNvSpPr/>
          <p:nvPr>
            <p:custDataLst>
              <p:tags r:id="rId124"/>
            </p:custDataLst>
          </p:nvPr>
        </p:nvSpPr>
        <p:spPr bwMode="auto">
          <a:xfrm>
            <a:off x="3248024" y="2187575"/>
            <a:ext cx="5645150" cy="196850"/>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custDataLst>
              <p:tags r:id="rId125"/>
            </p:custDataLst>
          </p:nvPr>
        </p:nvSpPr>
        <p:spPr bwMode="auto">
          <a:xfrm>
            <a:off x="3248026" y="1052514"/>
            <a:ext cx="2225675"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custDataLst>
              <p:tags r:id="rId126"/>
            </p:custDataLst>
          </p:nvPr>
        </p:nvSpPr>
        <p:spPr bwMode="auto">
          <a:xfrm>
            <a:off x="3248025" y="1774825"/>
            <a:ext cx="2225675"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5" name="Kantet højreparentes 114"/>
          <p:cNvSpPr/>
          <p:nvPr>
            <p:custDataLst>
              <p:tags r:id="rId127"/>
            </p:custDataLst>
          </p:nvPr>
        </p:nvSpPr>
        <p:spPr bwMode="auto">
          <a:xfrm rot="5400000">
            <a:off x="5310188" y="3973513"/>
            <a:ext cx="107950" cy="219075"/>
          </a:xfrm>
          <a:prstGeom prst="rightBracket">
            <a:avLst>
              <a:gd name="adj" fmla="val 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sz="1200"/>
          </a:p>
        </p:txBody>
      </p:sp>
      <p:sp>
        <p:nvSpPr>
          <p:cNvPr id="116" name="Ligebenet trekant 115"/>
          <p:cNvSpPr/>
          <p:nvPr>
            <p:custDataLst>
              <p:tags r:id="rId128"/>
            </p:custDataLst>
          </p:nvPr>
        </p:nvSpPr>
        <p:spPr bwMode="auto">
          <a:xfrm rot="10800000">
            <a:off x="5257800" y="4137025"/>
            <a:ext cx="212725" cy="107950"/>
          </a:xfrm>
          <a:prstGeom prst="triangle">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5" name="Ligebenet trekant 14"/>
          <p:cNvSpPr/>
          <p:nvPr>
            <p:custDataLst>
              <p:tags r:id="rId129"/>
            </p:custDataLst>
          </p:nvPr>
        </p:nvSpPr>
        <p:spPr bwMode="gray">
          <a:xfrm>
            <a:off x="5033963" y="6842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Ligebenet trekant 2"/>
          <p:cNvSpPr/>
          <p:nvPr>
            <p:custDataLst>
              <p:tags r:id="rId130"/>
            </p:custDataLst>
          </p:nvPr>
        </p:nvSpPr>
        <p:spPr bwMode="gray">
          <a:xfrm>
            <a:off x="3756025" y="6842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3" name="Pladsholder til tekst 3"/>
          <p:cNvSpPr>
            <a:spLocks noGrp="1"/>
          </p:cNvSpPr>
          <p:nvPr>
            <p:custDataLst>
              <p:tags r:id="rId131"/>
            </p:custDataLst>
          </p:nvPr>
        </p:nvSpPr>
        <p:spPr bwMode="auto">
          <a:xfrm>
            <a:off x="5148263" y="4262438"/>
            <a:ext cx="4318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900" dirty="0">
                <a:latin typeface="+mn-lt"/>
              </a:rPr>
              <a:t>Juleferie</a:t>
            </a:r>
            <a:endParaRPr lang="da-DK" sz="1050" dirty="0">
              <a:latin typeface="+mn-lt"/>
            </a:endParaRPr>
          </a:p>
        </p:txBody>
      </p:sp>
      <p:sp>
        <p:nvSpPr>
          <p:cNvPr id="13" name="Pladsholder til tekst 3"/>
          <p:cNvSpPr>
            <a:spLocks noGrp="1"/>
          </p:cNvSpPr>
          <p:nvPr>
            <p:custDataLst>
              <p:tags r:id="rId132"/>
            </p:custDataLst>
          </p:nvPr>
        </p:nvSpPr>
        <p:spPr bwMode="auto">
          <a:xfrm>
            <a:off x="425450" y="307975"/>
            <a:ext cx="15335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1050" b="1" dirty="0">
                <a:latin typeface="+mn-lt"/>
              </a:rPr>
              <a:t>Tidsplan for </a:t>
            </a:r>
            <a:r>
              <a:rPr lang="da-DK" altLang="en-US" sz="1050" b="1" dirty="0" smtClean="0">
                <a:latin typeface="+mn-lt"/>
              </a:rPr>
              <a:t>varme-DUG</a:t>
            </a:r>
            <a:endParaRPr lang="da-DK" sz="1050" b="1" dirty="0">
              <a:latin typeface="+mn-lt"/>
            </a:endParaRPr>
          </a:p>
        </p:txBody>
      </p:sp>
      <p:sp>
        <p:nvSpPr>
          <p:cNvPr id="167" name="Pladsholder til tekst 3"/>
          <p:cNvSpPr>
            <a:spLocks noGrp="1"/>
          </p:cNvSpPr>
          <p:nvPr>
            <p:custDataLst>
              <p:tags r:id="rId133"/>
            </p:custDataLst>
          </p:nvPr>
        </p:nvSpPr>
        <p:spPr bwMode="auto">
          <a:xfrm>
            <a:off x="425450" y="1760538"/>
            <a:ext cx="2525713" cy="409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900" b="1" dirty="0" smtClean="0">
                <a:latin typeface="+mj-lt"/>
              </a:rPr>
              <a:t>Leverance 2</a:t>
            </a:r>
            <a:r>
              <a:rPr lang="da-DK" altLang="en-US" sz="788" b="1" dirty="0" smtClean="0">
                <a:latin typeface="+mj-lt"/>
              </a:rPr>
              <a:t>: </a:t>
            </a:r>
            <a:r>
              <a:rPr lang="da-DK" altLang="en-US" sz="900" dirty="0">
                <a:latin typeface="+mj-lt"/>
              </a:rPr>
              <a:t>Redegørelse for regler for </a:t>
            </a:r>
            <a:endParaRPr lang="da-DK" altLang="en-US" sz="900" dirty="0" smtClean="0">
              <a:latin typeface="+mj-lt"/>
            </a:endParaRPr>
          </a:p>
          <a:p>
            <a:pPr marL="0" indent="0">
              <a:spcBef>
                <a:spcPct val="0"/>
              </a:spcBef>
              <a:spcAft>
                <a:spcPct val="0"/>
              </a:spcAft>
              <a:buNone/>
            </a:pPr>
            <a:r>
              <a:rPr lang="da-DK" altLang="en-US" sz="900" dirty="0" smtClean="0">
                <a:latin typeface="+mj-lt"/>
              </a:rPr>
              <a:t>fjernvarmeselskabers finansiering</a:t>
            </a:r>
          </a:p>
          <a:p>
            <a:pPr marL="0" indent="0">
              <a:spcBef>
                <a:spcPct val="0"/>
              </a:spcBef>
              <a:spcAft>
                <a:spcPct val="0"/>
              </a:spcAft>
              <a:buNone/>
            </a:pPr>
            <a:r>
              <a:rPr lang="da-DK" altLang="en-US" sz="900" dirty="0" smtClean="0">
                <a:latin typeface="+mj-lt"/>
              </a:rPr>
              <a:t> </a:t>
            </a:r>
            <a:r>
              <a:rPr lang="da-DK" altLang="en-US" sz="900" dirty="0">
                <a:latin typeface="+mj-lt"/>
              </a:rPr>
              <a:t>af data- og digitaliseringsaktiviteter</a:t>
            </a:r>
          </a:p>
        </p:txBody>
      </p:sp>
      <p:sp>
        <p:nvSpPr>
          <p:cNvPr id="318" name="Pladsholder til tekst 3"/>
          <p:cNvSpPr>
            <a:spLocks noGrp="1"/>
          </p:cNvSpPr>
          <p:nvPr>
            <p:custDataLst>
              <p:tags r:id="rId134"/>
            </p:custDataLst>
          </p:nvPr>
        </p:nvSpPr>
        <p:spPr bwMode="auto">
          <a:xfrm>
            <a:off x="425450" y="1038225"/>
            <a:ext cx="2200275" cy="452439"/>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lvl="0" indent="0" defTabSz="818693">
              <a:spcBef>
                <a:spcPts val="0"/>
              </a:spcBef>
              <a:spcAft>
                <a:spcPts val="0"/>
              </a:spcAft>
              <a:buNone/>
              <a:defRPr/>
            </a:pPr>
            <a:r>
              <a:rPr lang="da-DK" altLang="en-US" sz="900" b="1" dirty="0" smtClean="0">
                <a:latin typeface="+mj-lt"/>
              </a:rPr>
              <a:t>Leverance 1</a:t>
            </a:r>
            <a:r>
              <a:rPr lang="da-DK" altLang="en-US" sz="825" dirty="0" smtClean="0">
                <a:latin typeface="+mj-lt"/>
              </a:rPr>
              <a:t>:</a:t>
            </a:r>
            <a:r>
              <a:rPr lang="da-DK" altLang="en-US" sz="900" dirty="0">
                <a:latin typeface="+mj-lt"/>
              </a:rPr>
              <a:t> Redegørelse for regler for </a:t>
            </a:r>
            <a:r>
              <a:rPr lang="da-DK" altLang="en-US" sz="900" dirty="0" smtClean="0">
                <a:latin typeface="+mj-lt"/>
              </a:rPr>
              <a:t>oplysning</a:t>
            </a:r>
          </a:p>
          <a:p>
            <a:pPr marL="0" lvl="0" indent="0" defTabSz="818693">
              <a:spcBef>
                <a:spcPts val="0"/>
              </a:spcBef>
              <a:spcAft>
                <a:spcPts val="0"/>
              </a:spcAft>
              <a:buNone/>
              <a:defRPr/>
            </a:pPr>
            <a:r>
              <a:rPr lang="da-DK" altLang="en-US" sz="900" dirty="0" smtClean="0">
                <a:latin typeface="+mj-lt"/>
              </a:rPr>
              <a:t>om </a:t>
            </a:r>
            <a:r>
              <a:rPr lang="da-DK" altLang="en-US" sz="900" dirty="0">
                <a:latin typeface="+mj-lt"/>
              </a:rPr>
              <a:t>og rettigheder til fjernvarmeforbrugsdata </a:t>
            </a:r>
          </a:p>
          <a:p>
            <a:pPr marL="0" indent="0">
              <a:spcBef>
                <a:spcPct val="0"/>
              </a:spcBef>
              <a:spcAft>
                <a:spcPct val="0"/>
              </a:spcAft>
              <a:buNone/>
            </a:pPr>
            <a:endParaRPr lang="da-DK" sz="800" b="1" dirty="0">
              <a:latin typeface="+mn-lt"/>
              <a:ea typeface="+mn-ea"/>
              <a:cs typeface="+mn-cs"/>
            </a:endParaRPr>
          </a:p>
        </p:txBody>
      </p:sp>
      <p:sp>
        <p:nvSpPr>
          <p:cNvPr id="8" name="Pladsholder til tekst 3"/>
          <p:cNvSpPr>
            <a:spLocks noGrp="1"/>
          </p:cNvSpPr>
          <p:nvPr>
            <p:custDataLst>
              <p:tags r:id="rId135"/>
            </p:custDataLst>
          </p:nvPr>
        </p:nvSpPr>
        <p:spPr bwMode="auto">
          <a:xfrm>
            <a:off x="425449" y="860425"/>
            <a:ext cx="5270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solidFill>
                  <a:schemeClr val="bg1"/>
                </a:solidFill>
                <a:latin typeface="+mn-lt"/>
              </a:rPr>
              <a:t>Leverancer</a:t>
            </a:r>
            <a:endParaRPr lang="da-DK" sz="825" dirty="0">
              <a:solidFill>
                <a:schemeClr val="bg1"/>
              </a:solidFill>
              <a:latin typeface="+mn-lt"/>
            </a:endParaRPr>
          </a:p>
        </p:txBody>
      </p:sp>
      <p:sp>
        <p:nvSpPr>
          <p:cNvPr id="256" name="Pladsholder til tekst 3"/>
          <p:cNvSpPr>
            <a:spLocks noGrp="1"/>
          </p:cNvSpPr>
          <p:nvPr>
            <p:custDataLst>
              <p:tags r:id="rId136"/>
            </p:custDataLst>
          </p:nvPr>
        </p:nvSpPr>
        <p:spPr bwMode="auto">
          <a:xfrm>
            <a:off x="425450" y="682625"/>
            <a:ext cx="534988"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FFD møder</a:t>
            </a:r>
            <a:endParaRPr lang="da-DK" sz="825" dirty="0">
              <a:latin typeface="+mn-lt"/>
            </a:endParaRPr>
          </a:p>
        </p:txBody>
      </p:sp>
      <p:sp>
        <p:nvSpPr>
          <p:cNvPr id="145" name="Pladsholder til tekst 3"/>
          <p:cNvSpPr>
            <a:spLocks noGrp="1"/>
          </p:cNvSpPr>
          <p:nvPr>
            <p:custDataLst>
              <p:tags r:id="rId137"/>
            </p:custDataLst>
          </p:nvPr>
        </p:nvSpPr>
        <p:spPr bwMode="auto">
          <a:xfrm>
            <a:off x="4829175" y="820738"/>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1FCB0D7-EAED-4345-BF65-CB0E704BAC44}" type="datetime'''''11''''''''''''''-''''1''''2-''''202''''''4'''''''''''">
              <a:rPr lang="da-DK" altLang="en-US" sz="800" smtClean="0">
                <a:solidFill>
                  <a:schemeClr val="bg1"/>
                </a:solidFill>
                <a:latin typeface="+mn-lt"/>
              </a:rPr>
              <a:pPr/>
              <a:t>11-12-2024</a:t>
            </a:fld>
            <a:endParaRPr lang="da-DK" sz="800" dirty="0">
              <a:solidFill>
                <a:schemeClr val="bg1"/>
              </a:solidFill>
              <a:latin typeface="+mn-lt"/>
            </a:endParaRPr>
          </a:p>
        </p:txBody>
      </p:sp>
      <p:sp>
        <p:nvSpPr>
          <p:cNvPr id="143" name="Pladsholder til tekst 3"/>
          <p:cNvSpPr>
            <a:spLocks noGrp="1"/>
          </p:cNvSpPr>
          <p:nvPr>
            <p:custDataLst>
              <p:tags r:id="rId138"/>
            </p:custDataLst>
          </p:nvPr>
        </p:nvSpPr>
        <p:spPr bwMode="auto">
          <a:xfrm>
            <a:off x="3551238" y="820738"/>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sz="800" dirty="0" smtClean="0">
                <a:solidFill>
                  <a:schemeClr val="bg1"/>
                </a:solidFill>
                <a:latin typeface="+mn-lt"/>
              </a:rPr>
              <a:t>02-10-2024</a:t>
            </a:r>
            <a:endParaRPr lang="da-DK" dirty="0">
              <a:solidFill>
                <a:schemeClr val="bg1"/>
              </a:solidFill>
              <a:latin typeface="+mn-lt"/>
            </a:endParaRPr>
          </a:p>
        </p:txBody>
      </p:sp>
      <p:sp>
        <p:nvSpPr>
          <p:cNvPr id="6" name="Pladsholder til tekst 3"/>
          <p:cNvSpPr>
            <a:spLocks noGrp="1"/>
          </p:cNvSpPr>
          <p:nvPr>
            <p:custDataLst>
              <p:tags r:id="rId139"/>
            </p:custDataLst>
          </p:nvPr>
        </p:nvSpPr>
        <p:spPr bwMode="auto">
          <a:xfrm>
            <a:off x="425450" y="504825"/>
            <a:ext cx="758825"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Møder i </a:t>
            </a:r>
            <a:r>
              <a:rPr lang="da-DK" altLang="en-US" sz="825" dirty="0" err="1">
                <a:latin typeface="+mn-lt"/>
              </a:rPr>
              <a:t>DUG’en</a:t>
            </a:r>
            <a:endParaRPr lang="da-DK" sz="825" dirty="0">
              <a:latin typeface="+mn-lt"/>
            </a:endParaRPr>
          </a:p>
        </p:txBody>
      </p:sp>
      <p:sp>
        <p:nvSpPr>
          <p:cNvPr id="190" name="Pladsholder til tekst 3"/>
          <p:cNvSpPr>
            <a:spLocks noGrp="1"/>
          </p:cNvSpPr>
          <p:nvPr>
            <p:custDataLst>
              <p:tags r:id="rId140"/>
            </p:custDataLst>
          </p:nvPr>
        </p:nvSpPr>
        <p:spPr bwMode="auto">
          <a:xfrm>
            <a:off x="425450" y="2222500"/>
            <a:ext cx="2381250" cy="546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900" b="1" dirty="0" smtClean="0">
                <a:latin typeface="+mj-lt"/>
              </a:rPr>
              <a:t>Leverance 3</a:t>
            </a:r>
            <a:r>
              <a:rPr lang="da-DK" altLang="en-US" sz="800" b="1" dirty="0" smtClean="0">
                <a:latin typeface="+mj-lt"/>
              </a:rPr>
              <a:t>: </a:t>
            </a:r>
            <a:r>
              <a:rPr lang="da-DK" altLang="en-US" sz="900" dirty="0">
                <a:latin typeface="+mj-lt"/>
              </a:rPr>
              <a:t>Anbefaling om nemmere </a:t>
            </a:r>
            <a:r>
              <a:rPr lang="da-DK" altLang="en-US" sz="900" dirty="0" smtClean="0">
                <a:latin typeface="+mj-lt"/>
              </a:rPr>
              <a:t>og</a:t>
            </a:r>
          </a:p>
          <a:p>
            <a:pPr marL="0" indent="0">
              <a:spcBef>
                <a:spcPct val="0"/>
              </a:spcBef>
              <a:spcAft>
                <a:spcPct val="0"/>
              </a:spcAft>
              <a:buNone/>
            </a:pPr>
            <a:r>
              <a:rPr lang="da-DK" altLang="en-US" sz="900" dirty="0" smtClean="0">
                <a:latin typeface="+mj-lt"/>
              </a:rPr>
              <a:t>ensartet </a:t>
            </a:r>
            <a:r>
              <a:rPr lang="da-DK" altLang="en-US" sz="900" dirty="0">
                <a:latin typeface="+mj-lt"/>
              </a:rPr>
              <a:t>adgang til fjernvarmeforbrugsdata </a:t>
            </a:r>
          </a:p>
          <a:p>
            <a:pPr marL="0" indent="0">
              <a:spcBef>
                <a:spcPct val="0"/>
              </a:spcBef>
              <a:spcAft>
                <a:spcPct val="0"/>
              </a:spcAft>
              <a:buNone/>
            </a:pPr>
            <a:endParaRPr lang="da-DK" sz="900" dirty="0">
              <a:latin typeface="+mn-lt"/>
            </a:endParaRPr>
          </a:p>
        </p:txBody>
      </p:sp>
      <p:sp>
        <p:nvSpPr>
          <p:cNvPr id="191" name="Pladsholder til tekst 3"/>
          <p:cNvSpPr>
            <a:spLocks noGrp="1"/>
          </p:cNvSpPr>
          <p:nvPr>
            <p:custDataLst>
              <p:tags r:id="rId141"/>
            </p:custDataLst>
          </p:nvPr>
        </p:nvSpPr>
        <p:spPr bwMode="auto">
          <a:xfrm>
            <a:off x="425450" y="2820988"/>
            <a:ext cx="2635250" cy="546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900" b="1" dirty="0" smtClean="0">
                <a:latin typeface="+mj-lt"/>
              </a:rPr>
              <a:t>Leverance 4:</a:t>
            </a:r>
            <a:r>
              <a:rPr lang="da-DK" altLang="en-US" sz="900" dirty="0">
                <a:solidFill>
                  <a:schemeClr val="dk1"/>
                </a:solidFill>
                <a:latin typeface="+mj-lt"/>
              </a:rPr>
              <a:t>  </a:t>
            </a:r>
            <a:r>
              <a:rPr lang="da-DK" altLang="en-US" sz="900" dirty="0">
                <a:latin typeface="+mj-lt"/>
              </a:rPr>
              <a:t>Anbefaling af </a:t>
            </a:r>
            <a:r>
              <a:rPr lang="da-DK" altLang="en-US" sz="900" dirty="0" smtClean="0">
                <a:latin typeface="+mj-lt"/>
              </a:rPr>
              <a:t>digitaliseringstiltag</a:t>
            </a:r>
          </a:p>
          <a:p>
            <a:pPr marL="0" indent="0">
              <a:spcBef>
                <a:spcPct val="0"/>
              </a:spcBef>
              <a:spcAft>
                <a:spcPct val="0"/>
              </a:spcAft>
              <a:buNone/>
            </a:pPr>
            <a:r>
              <a:rPr lang="da-DK" altLang="en-US" sz="900" dirty="0" smtClean="0">
                <a:latin typeface="+mj-lt"/>
              </a:rPr>
              <a:t> </a:t>
            </a:r>
            <a:r>
              <a:rPr lang="da-DK" altLang="en-US" sz="900" dirty="0">
                <a:latin typeface="+mj-lt"/>
              </a:rPr>
              <a:t>til fremme af effektivitet i fjernvarmeselskaber</a:t>
            </a:r>
          </a:p>
          <a:p>
            <a:pPr marL="0" indent="0">
              <a:spcBef>
                <a:spcPct val="0"/>
              </a:spcBef>
              <a:spcAft>
                <a:spcPct val="0"/>
              </a:spcAft>
              <a:buNone/>
            </a:pPr>
            <a:endParaRPr lang="da-DK" sz="900" dirty="0">
              <a:latin typeface="+mn-lt"/>
            </a:endParaRPr>
          </a:p>
        </p:txBody>
      </p:sp>
      <p:sp>
        <p:nvSpPr>
          <p:cNvPr id="192" name="Pladsholder til tekst 3"/>
          <p:cNvSpPr>
            <a:spLocks noGrp="1"/>
          </p:cNvSpPr>
          <p:nvPr>
            <p:custDataLst>
              <p:tags r:id="rId142"/>
            </p:custDataLst>
          </p:nvPr>
        </p:nvSpPr>
        <p:spPr bwMode="auto">
          <a:xfrm>
            <a:off x="425450" y="3419474"/>
            <a:ext cx="2549525" cy="546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900" b="1" dirty="0" smtClean="0">
                <a:latin typeface="+mj-lt"/>
              </a:rPr>
              <a:t>Leverance 5</a:t>
            </a:r>
            <a:r>
              <a:rPr lang="da-DK" altLang="en-US" sz="900" dirty="0">
                <a:latin typeface="+mj-lt"/>
              </a:rPr>
              <a:t>: Anbefalinger om digitaliseringstiltag </a:t>
            </a:r>
            <a:endParaRPr lang="da-DK" altLang="en-US" sz="900" dirty="0" smtClean="0">
              <a:latin typeface="+mj-lt"/>
            </a:endParaRPr>
          </a:p>
          <a:p>
            <a:pPr marL="0" indent="0">
              <a:spcBef>
                <a:spcPct val="0"/>
              </a:spcBef>
              <a:spcAft>
                <a:spcPct val="0"/>
              </a:spcAft>
              <a:buNone/>
            </a:pPr>
            <a:r>
              <a:rPr lang="da-DK" altLang="en-US" sz="900" dirty="0" smtClean="0">
                <a:latin typeface="+mj-lt"/>
              </a:rPr>
              <a:t>til </a:t>
            </a:r>
            <a:r>
              <a:rPr lang="da-DK" altLang="en-US" sz="900" dirty="0">
                <a:latin typeface="+mj-lt"/>
              </a:rPr>
              <a:t>fremme af fleksibilitet i fjernvarmeselskaber</a:t>
            </a:r>
          </a:p>
          <a:p>
            <a:pPr marL="0" indent="0">
              <a:spcBef>
                <a:spcPct val="0"/>
              </a:spcBef>
              <a:spcAft>
                <a:spcPct val="0"/>
              </a:spcAft>
              <a:buNone/>
            </a:pPr>
            <a:endParaRPr lang="da-DK" sz="900" dirty="0">
              <a:latin typeface="+mn-lt"/>
            </a:endParaRPr>
          </a:p>
        </p:txBody>
      </p:sp>
      <p:sp>
        <p:nvSpPr>
          <p:cNvPr id="203" name="Afrundet rektangel 202"/>
          <p:cNvSpPr/>
          <p:nvPr/>
        </p:nvSpPr>
        <p:spPr>
          <a:xfrm>
            <a:off x="353616" y="4174939"/>
            <a:ext cx="458500" cy="872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04" name="Afrundet rektangel 203"/>
          <p:cNvSpPr/>
          <p:nvPr/>
        </p:nvSpPr>
        <p:spPr>
          <a:xfrm>
            <a:off x="353616" y="4461638"/>
            <a:ext cx="458500" cy="87284"/>
          </a:xfrm>
          <a:prstGeom prst="roundRect">
            <a:avLst/>
          </a:prstGeom>
          <a:solidFill>
            <a:srgbClr val="AED9DE"/>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06" name="Tekstfelt 205"/>
          <p:cNvSpPr txBox="1"/>
          <p:nvPr/>
        </p:nvSpPr>
        <p:spPr>
          <a:xfrm>
            <a:off x="839099" y="4412948"/>
            <a:ext cx="1087376" cy="207749"/>
          </a:xfrm>
          <a:prstGeom prst="rect">
            <a:avLst/>
          </a:prstGeom>
          <a:noFill/>
        </p:spPr>
        <p:txBody>
          <a:bodyPr wrap="square" rtlCol="0">
            <a:spAutoFit/>
          </a:bodyPr>
          <a:lstStyle/>
          <a:p>
            <a:r>
              <a:rPr lang="da-DK" sz="750" dirty="0"/>
              <a:t>Udarbejdelsesproces</a:t>
            </a:r>
          </a:p>
        </p:txBody>
      </p:sp>
      <p:sp>
        <p:nvSpPr>
          <p:cNvPr id="215" name="Rektangel 214"/>
          <p:cNvSpPr/>
          <p:nvPr/>
        </p:nvSpPr>
        <p:spPr>
          <a:xfrm>
            <a:off x="2345259" y="4381214"/>
            <a:ext cx="630301" cy="207749"/>
          </a:xfrm>
          <a:prstGeom prst="rect">
            <a:avLst/>
          </a:prstGeom>
        </p:spPr>
        <p:txBody>
          <a:bodyPr wrap="none">
            <a:spAutoFit/>
          </a:bodyPr>
          <a:lstStyle/>
          <a:p>
            <a:r>
              <a:rPr lang="da-DK" sz="750" dirty="0"/>
              <a:t>Leverance</a:t>
            </a:r>
          </a:p>
        </p:txBody>
      </p:sp>
      <p:sp>
        <p:nvSpPr>
          <p:cNvPr id="217" name="Rektangel 216"/>
          <p:cNvSpPr/>
          <p:nvPr/>
        </p:nvSpPr>
        <p:spPr>
          <a:xfrm>
            <a:off x="2342792" y="4131839"/>
            <a:ext cx="1124026" cy="207749"/>
          </a:xfrm>
          <a:prstGeom prst="rect">
            <a:avLst/>
          </a:prstGeom>
        </p:spPr>
        <p:txBody>
          <a:bodyPr wrap="none">
            <a:spAutoFit/>
          </a:bodyPr>
          <a:lstStyle/>
          <a:p>
            <a:r>
              <a:rPr lang="da-DK" sz="750" dirty="0"/>
              <a:t>DUG eller FFD møder</a:t>
            </a:r>
          </a:p>
        </p:txBody>
      </p:sp>
      <p:sp>
        <p:nvSpPr>
          <p:cNvPr id="4" name="Rektangel 3"/>
          <p:cNvSpPr/>
          <p:nvPr/>
        </p:nvSpPr>
        <p:spPr>
          <a:xfrm>
            <a:off x="834955" y="4131839"/>
            <a:ext cx="1250663" cy="213585"/>
          </a:xfrm>
          <a:prstGeom prst="rect">
            <a:avLst/>
          </a:prstGeom>
        </p:spPr>
        <p:txBody>
          <a:bodyPr wrap="none">
            <a:spAutoFit/>
          </a:bodyPr>
          <a:lstStyle/>
          <a:p>
            <a:r>
              <a:rPr lang="da-DK" sz="788" dirty="0"/>
              <a:t>Mødemuligheder i </a:t>
            </a:r>
            <a:r>
              <a:rPr lang="da-DK" sz="788" dirty="0" smtClean="0"/>
              <a:t>DUG</a:t>
            </a:r>
            <a:endParaRPr lang="da-DK" sz="788" dirty="0"/>
          </a:p>
        </p:txBody>
      </p:sp>
      <p:sp>
        <p:nvSpPr>
          <p:cNvPr id="20" name="Beslutning 19"/>
          <p:cNvSpPr/>
          <p:nvPr/>
        </p:nvSpPr>
        <p:spPr>
          <a:xfrm>
            <a:off x="2174702" y="4367444"/>
            <a:ext cx="161329" cy="18147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51" name="Ligebenet trekant 50"/>
          <p:cNvSpPr/>
          <p:nvPr/>
        </p:nvSpPr>
        <p:spPr>
          <a:xfrm>
            <a:off x="2180553" y="4095206"/>
            <a:ext cx="141854" cy="1910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Tree>
    <p:extLst>
      <p:ext uri="{BB962C8B-B14F-4D97-AF65-F5344CB8AC3E}">
        <p14:creationId xmlns:p14="http://schemas.microsoft.com/office/powerpoint/2010/main" val="350765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p:cNvSpPr>
            <a:spLocks noGrp="1"/>
          </p:cNvSpPr>
          <p:nvPr>
            <p:ph type="dt" sz="half" idx="13"/>
          </p:nvPr>
        </p:nvSpPr>
        <p:spPr>
          <a:xfrm>
            <a:off x="6288448" y="4722053"/>
            <a:ext cx="1231973" cy="189198"/>
          </a:xfrm>
        </p:spPr>
        <p:txBody>
          <a:bodyPr/>
          <a:lstStyle/>
          <a:p>
            <a:fld id="{8495CB62-E429-41F0-9251-2082699143B5}" type="datetime2">
              <a:rPr lang="da-DK" smtClean="0"/>
              <a:pPr/>
              <a:t>25. september 2024</a:t>
            </a:fld>
            <a:endParaRPr lang="da-DK" dirty="0"/>
          </a:p>
        </p:txBody>
      </p:sp>
      <p:sp>
        <p:nvSpPr>
          <p:cNvPr id="126" name="Rektangel 125"/>
          <p:cNvSpPr/>
          <p:nvPr>
            <p:custDataLst>
              <p:tags r:id="rId1"/>
            </p:custDataLst>
          </p:nvPr>
        </p:nvSpPr>
        <p:spPr bwMode="auto">
          <a:xfrm>
            <a:off x="354013" y="1116012"/>
            <a:ext cx="8423275" cy="31908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17" name="Rektangel 116"/>
          <p:cNvSpPr/>
          <p:nvPr>
            <p:custDataLst>
              <p:tags r:id="rId2"/>
            </p:custDataLst>
          </p:nvPr>
        </p:nvSpPr>
        <p:spPr bwMode="auto">
          <a:xfrm>
            <a:off x="5222875" y="477838"/>
            <a:ext cx="220663" cy="3514725"/>
          </a:xfrm>
          <a:prstGeom prst="rect">
            <a:avLst/>
          </a:prstGeom>
          <a:pattFill prst="ltUpDiag">
            <a:fgClr>
              <a:schemeClr val="tx1"/>
            </a:fgClr>
            <a:bgClr>
              <a:schemeClr val="bg1"/>
            </a:bgClr>
          </a:patt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87" name="Pladsholder til tekst 3"/>
          <p:cNvSpPr>
            <a:spLocks noGrp="1"/>
          </p:cNvSpPr>
          <p:nvPr>
            <p:custDataLst>
              <p:tags r:id="rId3"/>
            </p:custDataLst>
          </p:nvPr>
        </p:nvSpPr>
        <p:spPr bwMode="auto">
          <a:xfrm>
            <a:off x="3197225" y="171450"/>
            <a:ext cx="5524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F9009B3-2C02-4B2A-848A-9A6EC8B05AD3}" type="datetime'''''''s''''''''''''''''''''''e''''p'''''''''''''''''">
              <a:rPr lang="da-DK" altLang="en-US" sz="1050" b="1" smtClean="0">
                <a:solidFill>
                  <a:schemeClr val="bg1"/>
                </a:solidFill>
                <a:latin typeface="+mn-lt"/>
              </a:rPr>
              <a:pPr marL="0" indent="0" algn="ctr">
                <a:spcBef>
                  <a:spcPct val="0"/>
                </a:spcBef>
                <a:spcAft>
                  <a:spcPct val="0"/>
                </a:spcAft>
                <a:buNone/>
              </a:pPr>
              <a:t>sep</a:t>
            </a:fld>
            <a:endParaRPr lang="da-DK" sz="1050" b="1" dirty="0">
              <a:solidFill>
                <a:schemeClr val="bg1"/>
              </a:solidFill>
              <a:latin typeface="+mn-lt"/>
            </a:endParaRPr>
          </a:p>
        </p:txBody>
      </p:sp>
      <p:sp>
        <p:nvSpPr>
          <p:cNvPr id="88" name="Pladsholder til tekst 3"/>
          <p:cNvSpPr>
            <a:spLocks noGrp="1"/>
          </p:cNvSpPr>
          <p:nvPr>
            <p:custDataLst>
              <p:tags r:id="rId4"/>
            </p:custDataLst>
          </p:nvPr>
        </p:nvSpPr>
        <p:spPr bwMode="auto">
          <a:xfrm>
            <a:off x="3749674" y="171450"/>
            <a:ext cx="5715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7B8DBA0-3F94-4A9D-8E4E-B8CDF9864F23}" type="datetime'''o''''''''''''''''''''''''''''''''''''''''k''''''''t'''">
              <a:rPr lang="da-DK" altLang="en-US" sz="1050" b="1">
                <a:solidFill>
                  <a:schemeClr val="bg1"/>
                </a:solidFill>
                <a:latin typeface="+mn-lt"/>
              </a:rPr>
              <a:pPr marL="0" indent="0" algn="ctr">
                <a:spcBef>
                  <a:spcPct val="0"/>
                </a:spcBef>
                <a:spcAft>
                  <a:spcPct val="0"/>
                </a:spcAft>
                <a:buNone/>
              </a:pPr>
              <a:t>okt</a:t>
            </a:fld>
            <a:endParaRPr lang="da-DK" sz="1050" b="1" dirty="0">
              <a:solidFill>
                <a:schemeClr val="bg1"/>
              </a:solidFill>
              <a:latin typeface="+mn-lt"/>
            </a:endParaRPr>
          </a:p>
        </p:txBody>
      </p:sp>
      <p:sp>
        <p:nvSpPr>
          <p:cNvPr id="89" name="Pladsholder til tekst 3"/>
          <p:cNvSpPr>
            <a:spLocks noGrp="1"/>
          </p:cNvSpPr>
          <p:nvPr>
            <p:custDataLst>
              <p:tags r:id="rId5"/>
            </p:custDataLst>
          </p:nvPr>
        </p:nvSpPr>
        <p:spPr bwMode="auto">
          <a:xfrm>
            <a:off x="4321174" y="171450"/>
            <a:ext cx="5524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28073A7-7752-41F1-8511-BCFF9FE45ABB}" type="datetime'''''''''''''''''''''''''''''''''no''''''v'''">
              <a:rPr lang="da-DK" altLang="en-US" sz="1050" b="1">
                <a:solidFill>
                  <a:schemeClr val="bg1"/>
                </a:solidFill>
                <a:latin typeface="+mn-lt"/>
              </a:rPr>
              <a:pPr marL="0" indent="0" algn="ctr">
                <a:spcBef>
                  <a:spcPct val="0"/>
                </a:spcBef>
                <a:spcAft>
                  <a:spcPct val="0"/>
                </a:spcAft>
                <a:buNone/>
              </a:pPr>
              <a:t>nov</a:t>
            </a:fld>
            <a:endParaRPr lang="da-DK" sz="1050" b="1" dirty="0">
              <a:solidFill>
                <a:schemeClr val="bg1"/>
              </a:solidFill>
              <a:latin typeface="+mn-lt"/>
            </a:endParaRPr>
          </a:p>
        </p:txBody>
      </p:sp>
      <p:sp>
        <p:nvSpPr>
          <p:cNvPr id="90" name="Pladsholder til tekst 3"/>
          <p:cNvSpPr>
            <a:spLocks noGrp="1"/>
          </p:cNvSpPr>
          <p:nvPr>
            <p:custDataLst>
              <p:tags r:id="rId6"/>
            </p:custDataLst>
          </p:nvPr>
        </p:nvSpPr>
        <p:spPr bwMode="auto">
          <a:xfrm>
            <a:off x="4873625" y="171450"/>
            <a:ext cx="5699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5D6C8BC-5463-4743-90E1-92BC05EDD46D}" type="datetime'''d''''''''''e''c'''''''''''''''''''''''''''">
              <a:rPr lang="da-DK" altLang="en-US" sz="1050" b="1">
                <a:solidFill>
                  <a:schemeClr val="bg1"/>
                </a:solidFill>
                <a:latin typeface="+mn-lt"/>
              </a:rPr>
              <a:pPr marL="0" indent="0" algn="ctr">
                <a:spcBef>
                  <a:spcPct val="0"/>
                </a:spcBef>
                <a:spcAft>
                  <a:spcPct val="0"/>
                </a:spcAft>
                <a:buNone/>
              </a:pPr>
              <a:t>dec</a:t>
            </a:fld>
            <a:endParaRPr lang="da-DK" sz="1050" b="1" dirty="0">
              <a:solidFill>
                <a:schemeClr val="bg1"/>
              </a:solidFill>
              <a:latin typeface="+mn-lt"/>
            </a:endParaRPr>
          </a:p>
        </p:txBody>
      </p:sp>
      <p:sp>
        <p:nvSpPr>
          <p:cNvPr id="163" name="Pladsholder til tekst 3"/>
          <p:cNvSpPr>
            <a:spLocks noGrp="1"/>
          </p:cNvSpPr>
          <p:nvPr>
            <p:custDataLst>
              <p:tags r:id="rId7"/>
            </p:custDataLst>
          </p:nvPr>
        </p:nvSpPr>
        <p:spPr bwMode="auto">
          <a:xfrm>
            <a:off x="5443537" y="171450"/>
            <a:ext cx="5715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EB63B14-AB82-49CC-B022-C00D72F2EE81}" type="datetime'''ja''''''''''n'''''''''''">
              <a:rPr lang="da-DK" altLang="en-US" sz="1050" b="1" smtClean="0">
                <a:solidFill>
                  <a:schemeClr val="bg1"/>
                </a:solidFill>
                <a:latin typeface="+mn-lt"/>
              </a:rPr>
              <a:pPr/>
              <a:t>jan</a:t>
            </a:fld>
            <a:endParaRPr lang="da-DK" sz="1050" b="1" dirty="0">
              <a:solidFill>
                <a:schemeClr val="bg1"/>
              </a:solidFill>
              <a:latin typeface="+mn-lt"/>
            </a:endParaRPr>
          </a:p>
        </p:txBody>
      </p:sp>
      <p:sp>
        <p:nvSpPr>
          <p:cNvPr id="164" name="Pladsholder til tekst 3"/>
          <p:cNvSpPr>
            <a:spLocks noGrp="1"/>
          </p:cNvSpPr>
          <p:nvPr>
            <p:custDataLst>
              <p:tags r:id="rId8"/>
            </p:custDataLst>
          </p:nvPr>
        </p:nvSpPr>
        <p:spPr bwMode="auto">
          <a:xfrm>
            <a:off x="6015037" y="171450"/>
            <a:ext cx="5159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9E833C6-0F5F-4A0A-B0DB-49BA7A97AF3C}" type="datetime'''''''''''''''''''''''''f''''''e''''''''''''''''b'">
              <a:rPr lang="da-DK" altLang="en-US" sz="1050" b="1" smtClean="0">
                <a:solidFill>
                  <a:schemeClr val="bg1"/>
                </a:solidFill>
                <a:latin typeface="+mn-lt"/>
              </a:rPr>
              <a:pPr/>
              <a:t>feb</a:t>
            </a:fld>
            <a:endParaRPr lang="da-DK" sz="1050" b="1" dirty="0">
              <a:solidFill>
                <a:schemeClr val="bg1"/>
              </a:solidFill>
              <a:latin typeface="+mn-lt"/>
            </a:endParaRPr>
          </a:p>
        </p:txBody>
      </p:sp>
      <p:sp>
        <p:nvSpPr>
          <p:cNvPr id="166" name="Pladsholder til tekst 3"/>
          <p:cNvSpPr>
            <a:spLocks noGrp="1"/>
          </p:cNvSpPr>
          <p:nvPr>
            <p:custDataLst>
              <p:tags r:id="rId9"/>
            </p:custDataLst>
          </p:nvPr>
        </p:nvSpPr>
        <p:spPr bwMode="auto">
          <a:xfrm>
            <a:off x="6530975" y="171450"/>
            <a:ext cx="5699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5E1A28D-2886-42F4-932E-ED9346B291B5}" type="datetime'''''''''''m''''''''''a''''''''r'''''''''''''''''''''''''">
              <a:rPr lang="da-DK" altLang="en-US" sz="1050" b="1" smtClean="0">
                <a:solidFill>
                  <a:schemeClr val="bg1"/>
                </a:solidFill>
                <a:latin typeface="+mn-lt"/>
              </a:rPr>
              <a:pPr/>
              <a:t>mar</a:t>
            </a:fld>
            <a:endParaRPr lang="da-DK" sz="1050" b="1" dirty="0">
              <a:solidFill>
                <a:schemeClr val="bg1"/>
              </a:solidFill>
              <a:latin typeface="+mn-lt"/>
            </a:endParaRPr>
          </a:p>
        </p:txBody>
      </p:sp>
      <p:sp>
        <p:nvSpPr>
          <p:cNvPr id="168" name="Pladsholder til tekst 3"/>
          <p:cNvSpPr>
            <a:spLocks noGrp="1"/>
          </p:cNvSpPr>
          <p:nvPr>
            <p:custDataLst>
              <p:tags r:id="rId10"/>
            </p:custDataLst>
          </p:nvPr>
        </p:nvSpPr>
        <p:spPr bwMode="auto">
          <a:xfrm>
            <a:off x="7100887" y="171450"/>
            <a:ext cx="5524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96824AC-0EF3-47DA-A456-B60AC64583BC}" type="datetime'''''a''''''''''''''p''''''''''''''''''''''''''r'''''''''''''''">
              <a:rPr lang="da-DK" altLang="en-US" sz="1050" b="1" smtClean="0">
                <a:solidFill>
                  <a:schemeClr val="bg1"/>
                </a:solidFill>
                <a:latin typeface="+mn-lt"/>
              </a:rPr>
              <a:pPr/>
              <a:t>apr</a:t>
            </a:fld>
            <a:endParaRPr lang="da-DK" sz="1050" b="1" dirty="0">
              <a:solidFill>
                <a:schemeClr val="bg1"/>
              </a:solidFill>
              <a:latin typeface="+mn-lt"/>
            </a:endParaRPr>
          </a:p>
        </p:txBody>
      </p:sp>
      <p:sp>
        <p:nvSpPr>
          <p:cNvPr id="169" name="Pladsholder til tekst 3"/>
          <p:cNvSpPr>
            <a:spLocks noGrp="1"/>
          </p:cNvSpPr>
          <p:nvPr>
            <p:custDataLst>
              <p:tags r:id="rId11"/>
            </p:custDataLst>
          </p:nvPr>
        </p:nvSpPr>
        <p:spPr bwMode="auto">
          <a:xfrm>
            <a:off x="7653337" y="171450"/>
            <a:ext cx="5715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0E66C9C-A88C-41D2-9B02-072831C5714B}" type="datetime'''''m''''''''a''''''''j'''''''''''''''''''''''''''''''''">
              <a:rPr lang="da-DK" altLang="en-US" sz="1050" b="1" smtClean="0">
                <a:solidFill>
                  <a:schemeClr val="bg1"/>
                </a:solidFill>
                <a:latin typeface="+mn-lt"/>
              </a:rPr>
              <a:pPr/>
              <a:t>maj</a:t>
            </a:fld>
            <a:endParaRPr lang="da-DK" sz="1050" b="1" dirty="0">
              <a:solidFill>
                <a:schemeClr val="bg1"/>
              </a:solidFill>
              <a:latin typeface="+mn-lt"/>
            </a:endParaRPr>
          </a:p>
        </p:txBody>
      </p:sp>
      <p:sp>
        <p:nvSpPr>
          <p:cNvPr id="202" name="Pladsholder til tekst 3"/>
          <p:cNvSpPr>
            <a:spLocks noGrp="1"/>
          </p:cNvSpPr>
          <p:nvPr>
            <p:custDataLst>
              <p:tags r:id="rId12"/>
            </p:custDataLst>
          </p:nvPr>
        </p:nvSpPr>
        <p:spPr bwMode="auto">
          <a:xfrm>
            <a:off x="8224838" y="171450"/>
            <a:ext cx="5524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C40EC5E-15C9-474F-B217-C2A6B89821A7}" type="datetime'''''''j''u''''''''''''''''''''''''''''''''''''''n'''">
              <a:rPr lang="da-DK" altLang="en-US" sz="1050" b="1" smtClean="0">
                <a:solidFill>
                  <a:schemeClr val="bg1"/>
                </a:solidFill>
                <a:latin typeface="+mn-lt"/>
              </a:rPr>
              <a:pPr/>
              <a:t>jun</a:t>
            </a:fld>
            <a:endParaRPr lang="da-DK" sz="1050" b="1" dirty="0">
              <a:solidFill>
                <a:schemeClr val="bg1"/>
              </a:solidFill>
              <a:latin typeface="+mn-lt"/>
            </a:endParaRPr>
          </a:p>
        </p:txBody>
      </p:sp>
      <p:sp>
        <p:nvSpPr>
          <p:cNvPr id="37" name="Pladsholder til tekst 3"/>
          <p:cNvSpPr>
            <a:spLocks noGrp="1"/>
          </p:cNvSpPr>
          <p:nvPr>
            <p:custDataLst>
              <p:tags r:id="rId13"/>
            </p:custDataLst>
          </p:nvPr>
        </p:nvSpPr>
        <p:spPr bwMode="auto">
          <a:xfrm>
            <a:off x="3197224" y="366713"/>
            <a:ext cx="1905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endParaRPr lang="da-DK" sz="600" b="1" dirty="0">
              <a:latin typeface="+mn-lt"/>
              <a:ea typeface="Roboto" panose="020B0604020202020204" charset="0"/>
            </a:endParaRPr>
          </a:p>
        </p:txBody>
      </p:sp>
      <p:sp>
        <p:nvSpPr>
          <p:cNvPr id="68" name="Pladsholder til tekst 3"/>
          <p:cNvSpPr>
            <a:spLocks noGrp="1"/>
          </p:cNvSpPr>
          <p:nvPr>
            <p:custDataLst>
              <p:tags r:id="rId14"/>
            </p:custDataLst>
          </p:nvPr>
        </p:nvSpPr>
        <p:spPr bwMode="auto">
          <a:xfrm>
            <a:off x="3216275"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9520A17-00F7-4AC8-9F1F-91CDA7328A62}" type="datetime'''''''''''''''''''''''''3''''''''''''''''''''''''6'''''''''''">
              <a:rPr lang="da-DK" altLang="en-US" sz="600" b="1">
                <a:latin typeface="+mn-lt"/>
                <a:ea typeface="Roboto" panose="020B0604020202020204" charset="0"/>
              </a:rPr>
              <a:pPr marL="0" indent="0" algn="ctr">
                <a:spcBef>
                  <a:spcPct val="0"/>
                </a:spcBef>
                <a:spcAft>
                  <a:spcPct val="0"/>
                </a:spcAft>
                <a:buNone/>
              </a:pPr>
              <a:t>36</a:t>
            </a:fld>
            <a:endParaRPr lang="da-DK" sz="600" b="1" dirty="0">
              <a:latin typeface="+mn-lt"/>
              <a:ea typeface="Roboto" panose="020B0604020202020204" charset="0"/>
            </a:endParaRPr>
          </a:p>
        </p:txBody>
      </p:sp>
      <p:sp>
        <p:nvSpPr>
          <p:cNvPr id="70" name="Pladsholder til tekst 3"/>
          <p:cNvSpPr>
            <a:spLocks noGrp="1"/>
          </p:cNvSpPr>
          <p:nvPr>
            <p:custDataLst>
              <p:tags r:id="rId15"/>
            </p:custDataLst>
          </p:nvPr>
        </p:nvSpPr>
        <p:spPr bwMode="auto">
          <a:xfrm>
            <a:off x="3344862"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8D4350A-1FD1-46D4-8DDF-AFCD03BB1796}" type="datetime'''''3''''''''''7'">
              <a:rPr lang="da-DK" altLang="en-US" sz="600" b="1">
                <a:latin typeface="+mn-lt"/>
                <a:ea typeface="Roboto" panose="020B0604020202020204" charset="0"/>
              </a:rPr>
              <a:pPr marL="0" indent="0" algn="ctr">
                <a:spcBef>
                  <a:spcPct val="0"/>
                </a:spcBef>
                <a:spcAft>
                  <a:spcPct val="0"/>
                </a:spcAft>
                <a:buNone/>
              </a:pPr>
              <a:t>37</a:t>
            </a:fld>
            <a:endParaRPr lang="da-DK" sz="600" b="1" dirty="0">
              <a:latin typeface="+mn-lt"/>
              <a:ea typeface="Roboto" panose="020B0604020202020204" charset="0"/>
            </a:endParaRPr>
          </a:p>
        </p:txBody>
      </p:sp>
      <p:sp>
        <p:nvSpPr>
          <p:cNvPr id="71" name="Pladsholder til tekst 3"/>
          <p:cNvSpPr>
            <a:spLocks noGrp="1"/>
          </p:cNvSpPr>
          <p:nvPr>
            <p:custDataLst>
              <p:tags r:id="rId16"/>
            </p:custDataLst>
          </p:nvPr>
        </p:nvSpPr>
        <p:spPr bwMode="auto">
          <a:xfrm>
            <a:off x="3473449"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0F2C13C-F621-44E3-A53C-95B821F32042}" type="datetime'''''''''''''''''''''''''''''38'''">
              <a:rPr lang="da-DK" altLang="en-US" sz="600" b="1">
                <a:latin typeface="+mn-lt"/>
                <a:ea typeface="Roboto" panose="020B0604020202020204" charset="0"/>
              </a:rPr>
              <a:pPr marL="0" indent="0" algn="ctr">
                <a:spcBef>
                  <a:spcPct val="0"/>
                </a:spcBef>
                <a:spcAft>
                  <a:spcPct val="0"/>
                </a:spcAft>
                <a:buNone/>
              </a:pPr>
              <a:t>38</a:t>
            </a:fld>
            <a:endParaRPr lang="da-DK" sz="600" b="1" dirty="0">
              <a:latin typeface="+mn-lt"/>
              <a:ea typeface="Roboto" panose="020B0604020202020204" charset="0"/>
            </a:endParaRPr>
          </a:p>
        </p:txBody>
      </p:sp>
      <p:sp>
        <p:nvSpPr>
          <p:cNvPr id="72" name="Pladsholder til tekst 3"/>
          <p:cNvSpPr>
            <a:spLocks noGrp="1"/>
          </p:cNvSpPr>
          <p:nvPr>
            <p:custDataLst>
              <p:tags r:id="rId17"/>
            </p:custDataLst>
          </p:nvPr>
        </p:nvSpPr>
        <p:spPr bwMode="auto">
          <a:xfrm>
            <a:off x="3602037"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E6CA16E-A4AF-4A56-95DD-07B69A80F6A6}" type="datetime'''''''''''''''''''''''''3''''''9'''''''''''''''''''''''''">
              <a:rPr lang="da-DK" altLang="en-US" sz="600" b="1">
                <a:latin typeface="+mn-lt"/>
                <a:ea typeface="Roboto" panose="020B0604020202020204" charset="0"/>
              </a:rPr>
              <a:pPr marL="0" indent="0" algn="ctr">
                <a:spcBef>
                  <a:spcPct val="0"/>
                </a:spcBef>
                <a:spcAft>
                  <a:spcPct val="0"/>
                </a:spcAft>
                <a:buNone/>
              </a:pPr>
              <a:t>39</a:t>
            </a:fld>
            <a:endParaRPr lang="da-DK" sz="600" b="1" dirty="0">
              <a:latin typeface="+mn-lt"/>
              <a:ea typeface="Roboto" panose="020B0604020202020204" charset="0"/>
            </a:endParaRPr>
          </a:p>
        </p:txBody>
      </p:sp>
      <p:sp>
        <p:nvSpPr>
          <p:cNvPr id="73" name="Pladsholder til tekst 3"/>
          <p:cNvSpPr>
            <a:spLocks noGrp="1"/>
          </p:cNvSpPr>
          <p:nvPr>
            <p:custDataLst>
              <p:tags r:id="rId18"/>
            </p:custDataLst>
          </p:nvPr>
        </p:nvSpPr>
        <p:spPr bwMode="auto">
          <a:xfrm>
            <a:off x="3730625" y="3667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3815357E-70A8-43DB-A67D-ACA04AF1AB5E}" type="datetime'''''''''''''''''''''''''''4''''''''0'''''''">
              <a:rPr lang="da-DK" altLang="en-US" sz="600" b="1">
                <a:latin typeface="+mn-lt"/>
                <a:ea typeface="Roboto" panose="020B0604020202020204" charset="0"/>
              </a:rPr>
              <a:pPr marL="0" indent="0" algn="ctr">
                <a:spcBef>
                  <a:spcPct val="0"/>
                </a:spcBef>
                <a:spcAft>
                  <a:spcPct val="0"/>
                </a:spcAft>
                <a:buNone/>
              </a:pPr>
              <a:t>40</a:t>
            </a:fld>
            <a:endParaRPr lang="da-DK" sz="600" b="1" dirty="0">
              <a:latin typeface="+mn-lt"/>
              <a:ea typeface="Roboto" panose="020B0604020202020204" charset="0"/>
            </a:endParaRPr>
          </a:p>
        </p:txBody>
      </p:sp>
      <p:sp>
        <p:nvSpPr>
          <p:cNvPr id="74" name="Pladsholder til tekst 3"/>
          <p:cNvSpPr>
            <a:spLocks noGrp="1"/>
          </p:cNvSpPr>
          <p:nvPr>
            <p:custDataLst>
              <p:tags r:id="rId19"/>
            </p:custDataLst>
          </p:nvPr>
        </p:nvSpPr>
        <p:spPr bwMode="auto">
          <a:xfrm>
            <a:off x="3860799"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DB2CD94-B56B-401E-88EC-92C74E59AFC1}" type="datetime'''''41'''''''''''''''''''''''''''''''''''''''''''''''''">
              <a:rPr lang="da-DK" altLang="en-US" sz="600" b="1">
                <a:latin typeface="+mn-lt"/>
                <a:ea typeface="Roboto" panose="020B0604020202020204" charset="0"/>
              </a:rPr>
              <a:pPr marL="0" indent="0" algn="ctr">
                <a:spcBef>
                  <a:spcPct val="0"/>
                </a:spcBef>
                <a:spcAft>
                  <a:spcPct val="0"/>
                </a:spcAft>
                <a:buNone/>
              </a:pPr>
              <a:t>41</a:t>
            </a:fld>
            <a:endParaRPr lang="da-DK" sz="600" b="1" dirty="0">
              <a:latin typeface="+mn-lt"/>
              <a:ea typeface="Roboto" panose="020B0604020202020204" charset="0"/>
            </a:endParaRPr>
          </a:p>
        </p:txBody>
      </p:sp>
      <p:sp>
        <p:nvSpPr>
          <p:cNvPr id="75" name="Pladsholder til tekst 3"/>
          <p:cNvSpPr>
            <a:spLocks noGrp="1"/>
          </p:cNvSpPr>
          <p:nvPr>
            <p:custDataLst>
              <p:tags r:id="rId20"/>
            </p:custDataLst>
          </p:nvPr>
        </p:nvSpPr>
        <p:spPr bwMode="auto">
          <a:xfrm>
            <a:off x="3989387"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D6C44B5-5F87-468F-AB3D-C513555730AE}" type="datetime'''''''''''''''''''''''''4''''''''''''''''''''''''''''2'''''''">
              <a:rPr lang="da-DK" altLang="en-US" sz="600" b="1">
                <a:latin typeface="+mn-lt"/>
                <a:ea typeface="Roboto" panose="020B0604020202020204" charset="0"/>
              </a:rPr>
              <a:pPr marL="0" indent="0" algn="ctr">
                <a:spcBef>
                  <a:spcPct val="0"/>
                </a:spcBef>
                <a:spcAft>
                  <a:spcPct val="0"/>
                </a:spcAft>
                <a:buNone/>
              </a:pPr>
              <a:t>42</a:t>
            </a:fld>
            <a:endParaRPr lang="da-DK" sz="600" b="1" dirty="0">
              <a:latin typeface="+mn-lt"/>
              <a:ea typeface="Roboto" panose="020B0604020202020204" charset="0"/>
            </a:endParaRPr>
          </a:p>
        </p:txBody>
      </p:sp>
      <p:sp>
        <p:nvSpPr>
          <p:cNvPr id="76" name="Pladsholder til tekst 3"/>
          <p:cNvSpPr>
            <a:spLocks noGrp="1"/>
          </p:cNvSpPr>
          <p:nvPr>
            <p:custDataLst>
              <p:tags r:id="rId21"/>
            </p:custDataLst>
          </p:nvPr>
        </p:nvSpPr>
        <p:spPr bwMode="auto">
          <a:xfrm>
            <a:off x="4117974"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64E7609-B615-43F9-992C-3B3D1147A1B6}" type="datetime'''''''''''4''''''''''''''''3'''''''''''''''''''''''''''">
              <a:rPr lang="da-DK" altLang="en-US" sz="600" b="1">
                <a:latin typeface="+mn-lt"/>
                <a:ea typeface="Roboto" panose="020B0604020202020204" charset="0"/>
              </a:rPr>
              <a:pPr marL="0" indent="0" algn="ctr">
                <a:spcBef>
                  <a:spcPct val="0"/>
                </a:spcBef>
                <a:spcAft>
                  <a:spcPct val="0"/>
                </a:spcAft>
                <a:buNone/>
              </a:pPr>
              <a:t>43</a:t>
            </a:fld>
            <a:endParaRPr lang="da-DK" sz="600" b="1" dirty="0">
              <a:latin typeface="+mn-lt"/>
              <a:ea typeface="Roboto" panose="020B0604020202020204" charset="0"/>
            </a:endParaRPr>
          </a:p>
        </p:txBody>
      </p:sp>
      <p:sp>
        <p:nvSpPr>
          <p:cNvPr id="77" name="Pladsholder til tekst 3"/>
          <p:cNvSpPr>
            <a:spLocks noGrp="1"/>
          </p:cNvSpPr>
          <p:nvPr>
            <p:custDataLst>
              <p:tags r:id="rId22"/>
            </p:custDataLst>
          </p:nvPr>
        </p:nvSpPr>
        <p:spPr bwMode="auto">
          <a:xfrm>
            <a:off x="4246563"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EE3540E-3160-45FA-98AA-BA9DDA9D8CAB}" type="datetime'''''''''''''''''4''''''''''''''''''''''4'''''''''">
              <a:rPr lang="da-DK" altLang="en-US" sz="600" b="1">
                <a:latin typeface="+mn-lt"/>
                <a:ea typeface="Roboto" panose="020B0604020202020204" charset="0"/>
              </a:rPr>
              <a:pPr marL="0" indent="0" algn="ctr">
                <a:spcBef>
                  <a:spcPct val="0"/>
                </a:spcBef>
                <a:spcAft>
                  <a:spcPct val="0"/>
                </a:spcAft>
                <a:buNone/>
              </a:pPr>
              <a:t>44</a:t>
            </a:fld>
            <a:endParaRPr lang="da-DK" sz="600" b="1" dirty="0">
              <a:latin typeface="+mn-lt"/>
              <a:ea typeface="Roboto" panose="020B0604020202020204" charset="0"/>
            </a:endParaRPr>
          </a:p>
        </p:txBody>
      </p:sp>
      <p:sp>
        <p:nvSpPr>
          <p:cNvPr id="78" name="Pladsholder til tekst 3"/>
          <p:cNvSpPr>
            <a:spLocks noGrp="1"/>
          </p:cNvSpPr>
          <p:nvPr>
            <p:custDataLst>
              <p:tags r:id="rId23"/>
            </p:custDataLst>
          </p:nvPr>
        </p:nvSpPr>
        <p:spPr bwMode="auto">
          <a:xfrm>
            <a:off x="4375150" y="3667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8A4B681-54C8-4E83-B3B5-47AE50DEE7F8}" type="datetime'''''''''''''''''''''''''''''''''''''''''''''''4''5'''''''''">
              <a:rPr lang="da-DK" altLang="en-US" sz="600" b="1">
                <a:latin typeface="+mn-lt"/>
                <a:ea typeface="Roboto" panose="020B0604020202020204" charset="0"/>
              </a:rPr>
              <a:pPr marL="0" indent="0" algn="ctr">
                <a:spcBef>
                  <a:spcPct val="0"/>
                </a:spcBef>
                <a:spcAft>
                  <a:spcPct val="0"/>
                </a:spcAft>
                <a:buNone/>
              </a:pPr>
              <a:t>45</a:t>
            </a:fld>
            <a:endParaRPr lang="da-DK" sz="600" b="1" dirty="0">
              <a:latin typeface="+mn-lt"/>
              <a:ea typeface="Roboto" panose="020B0604020202020204" charset="0"/>
            </a:endParaRPr>
          </a:p>
        </p:txBody>
      </p:sp>
      <p:sp>
        <p:nvSpPr>
          <p:cNvPr id="79" name="Pladsholder til tekst 3"/>
          <p:cNvSpPr>
            <a:spLocks noGrp="1"/>
          </p:cNvSpPr>
          <p:nvPr>
            <p:custDataLst>
              <p:tags r:id="rId24"/>
            </p:custDataLst>
          </p:nvPr>
        </p:nvSpPr>
        <p:spPr bwMode="auto">
          <a:xfrm>
            <a:off x="4505324"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3D2C053-8AF9-4AC5-B26A-DE92332CA5B8}" type="datetime'''''''''''''''''''''''''''4''6'''''''">
              <a:rPr lang="da-DK" altLang="en-US" sz="600" b="1">
                <a:latin typeface="+mn-lt"/>
                <a:ea typeface="Roboto" panose="020B0604020202020204" charset="0"/>
              </a:rPr>
              <a:pPr marL="0" indent="0" algn="ctr">
                <a:spcBef>
                  <a:spcPct val="0"/>
                </a:spcBef>
                <a:spcAft>
                  <a:spcPct val="0"/>
                </a:spcAft>
                <a:buNone/>
              </a:pPr>
              <a:t>46</a:t>
            </a:fld>
            <a:endParaRPr lang="da-DK" sz="600" b="1" dirty="0">
              <a:latin typeface="+mn-lt"/>
              <a:ea typeface="Roboto" panose="020B0604020202020204" charset="0"/>
            </a:endParaRPr>
          </a:p>
        </p:txBody>
      </p:sp>
      <p:sp>
        <p:nvSpPr>
          <p:cNvPr id="80" name="Pladsholder til tekst 3"/>
          <p:cNvSpPr>
            <a:spLocks noGrp="1"/>
          </p:cNvSpPr>
          <p:nvPr>
            <p:custDataLst>
              <p:tags r:id="rId25"/>
            </p:custDataLst>
          </p:nvPr>
        </p:nvSpPr>
        <p:spPr bwMode="auto">
          <a:xfrm>
            <a:off x="4633912"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94429D0-1706-48FD-941E-A45F0BFD6001}" type="datetime'''4''''''''''''''''''''''''''''''''''''''''7'''">
              <a:rPr lang="da-DK" altLang="en-US" sz="600" b="1">
                <a:latin typeface="+mn-lt"/>
                <a:ea typeface="Roboto" panose="020B0604020202020204" charset="0"/>
              </a:rPr>
              <a:pPr marL="0" indent="0" algn="ctr">
                <a:spcBef>
                  <a:spcPct val="0"/>
                </a:spcBef>
                <a:spcAft>
                  <a:spcPct val="0"/>
                </a:spcAft>
                <a:buNone/>
              </a:pPr>
              <a:t>47</a:t>
            </a:fld>
            <a:endParaRPr lang="da-DK" sz="600" b="1" dirty="0">
              <a:latin typeface="+mn-lt"/>
              <a:ea typeface="Roboto" panose="020B0604020202020204" charset="0"/>
            </a:endParaRPr>
          </a:p>
        </p:txBody>
      </p:sp>
      <p:sp>
        <p:nvSpPr>
          <p:cNvPr id="81" name="Pladsholder til tekst 3"/>
          <p:cNvSpPr>
            <a:spLocks noGrp="1"/>
          </p:cNvSpPr>
          <p:nvPr>
            <p:custDataLst>
              <p:tags r:id="rId26"/>
            </p:custDataLst>
          </p:nvPr>
        </p:nvSpPr>
        <p:spPr bwMode="auto">
          <a:xfrm>
            <a:off x="4762500"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791A043-B5AA-4E16-8411-42883C97801C}" type="datetime'''''''''''''''''''4''''''''''''''''''''8'''''''''">
              <a:rPr lang="da-DK" altLang="en-US" sz="600" b="1">
                <a:latin typeface="+mn-lt"/>
                <a:ea typeface="Roboto" panose="020B0604020202020204" charset="0"/>
              </a:rPr>
              <a:pPr marL="0" indent="0" algn="ctr">
                <a:spcBef>
                  <a:spcPct val="0"/>
                </a:spcBef>
                <a:spcAft>
                  <a:spcPct val="0"/>
                </a:spcAft>
                <a:buNone/>
              </a:pPr>
              <a:t>48</a:t>
            </a:fld>
            <a:endParaRPr lang="da-DK" sz="600" b="1" dirty="0">
              <a:latin typeface="+mn-lt"/>
              <a:ea typeface="Roboto" panose="020B0604020202020204" charset="0"/>
            </a:endParaRPr>
          </a:p>
        </p:txBody>
      </p:sp>
      <p:sp>
        <p:nvSpPr>
          <p:cNvPr id="82" name="Pladsholder til tekst 3"/>
          <p:cNvSpPr>
            <a:spLocks noGrp="1"/>
          </p:cNvSpPr>
          <p:nvPr>
            <p:custDataLst>
              <p:tags r:id="rId27"/>
            </p:custDataLst>
          </p:nvPr>
        </p:nvSpPr>
        <p:spPr bwMode="auto">
          <a:xfrm>
            <a:off x="4891087"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900B5FF-F7A4-410E-AA66-2FA6585B0B9E}" type="datetime'''''''''''''''''''''''''''''''4''''''''''''''''''''''9'''''">
              <a:rPr lang="da-DK" altLang="en-US" sz="600" b="1">
                <a:latin typeface="+mn-lt"/>
                <a:ea typeface="Roboto" panose="020B0604020202020204" charset="0"/>
              </a:rPr>
              <a:pPr marL="0" indent="0" algn="ctr">
                <a:spcBef>
                  <a:spcPct val="0"/>
                </a:spcBef>
                <a:spcAft>
                  <a:spcPct val="0"/>
                </a:spcAft>
                <a:buNone/>
              </a:pPr>
              <a:t>49</a:t>
            </a:fld>
            <a:endParaRPr lang="da-DK" sz="600" b="1" dirty="0">
              <a:latin typeface="+mn-lt"/>
              <a:ea typeface="Roboto" panose="020B0604020202020204" charset="0"/>
            </a:endParaRPr>
          </a:p>
        </p:txBody>
      </p:sp>
      <p:sp>
        <p:nvSpPr>
          <p:cNvPr id="83" name="Pladsholder til tekst 3"/>
          <p:cNvSpPr>
            <a:spLocks noGrp="1"/>
          </p:cNvSpPr>
          <p:nvPr>
            <p:custDataLst>
              <p:tags r:id="rId28"/>
            </p:custDataLst>
          </p:nvPr>
        </p:nvSpPr>
        <p:spPr bwMode="auto">
          <a:xfrm>
            <a:off x="5019675" y="3667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3207660-59E5-4FAA-A6AF-BB371DC3DA90}" type="datetime'''''''''''''''''''''''''''''''''''5''''0'''''''''''''">
              <a:rPr lang="da-DK" altLang="en-US" sz="600" b="1">
                <a:latin typeface="+mn-lt"/>
                <a:ea typeface="Roboto" panose="020B0604020202020204" charset="0"/>
              </a:rPr>
              <a:pPr marL="0" indent="0" algn="ctr">
                <a:spcBef>
                  <a:spcPct val="0"/>
                </a:spcBef>
                <a:spcAft>
                  <a:spcPct val="0"/>
                </a:spcAft>
                <a:buNone/>
              </a:pPr>
              <a:t>50</a:t>
            </a:fld>
            <a:endParaRPr lang="da-DK" sz="600" b="1" dirty="0">
              <a:latin typeface="+mn-lt"/>
              <a:ea typeface="Roboto" panose="020B0604020202020204" charset="0"/>
            </a:endParaRPr>
          </a:p>
        </p:txBody>
      </p:sp>
      <p:sp>
        <p:nvSpPr>
          <p:cNvPr id="84" name="Pladsholder til tekst 3"/>
          <p:cNvSpPr>
            <a:spLocks noGrp="1"/>
          </p:cNvSpPr>
          <p:nvPr>
            <p:custDataLst>
              <p:tags r:id="rId29"/>
            </p:custDataLst>
          </p:nvPr>
        </p:nvSpPr>
        <p:spPr bwMode="auto">
          <a:xfrm>
            <a:off x="5149850"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3BF6D0D5-D540-4AE4-AFBA-604FA97FBBF0}" type="datetime'''''''''''''''''''''5''''''''''''''''1'''''''''''''''''''''">
              <a:rPr lang="da-DK" altLang="en-US" sz="600" b="1">
                <a:latin typeface="+mn-lt"/>
                <a:ea typeface="Roboto" panose="020B0604020202020204" charset="0"/>
              </a:rPr>
              <a:pPr marL="0" indent="0" algn="ctr">
                <a:spcBef>
                  <a:spcPct val="0"/>
                </a:spcBef>
                <a:spcAft>
                  <a:spcPct val="0"/>
                </a:spcAft>
                <a:buNone/>
              </a:pPr>
              <a:t>51</a:t>
            </a:fld>
            <a:endParaRPr lang="da-DK" sz="600" b="1" dirty="0">
              <a:latin typeface="+mn-lt"/>
              <a:ea typeface="Roboto" panose="020B0604020202020204" charset="0"/>
            </a:endParaRPr>
          </a:p>
        </p:txBody>
      </p:sp>
      <p:sp>
        <p:nvSpPr>
          <p:cNvPr id="85" name="Pladsholder til tekst 3"/>
          <p:cNvSpPr>
            <a:spLocks noGrp="1"/>
          </p:cNvSpPr>
          <p:nvPr>
            <p:custDataLst>
              <p:tags r:id="rId30"/>
            </p:custDataLst>
          </p:nvPr>
        </p:nvSpPr>
        <p:spPr bwMode="auto">
          <a:xfrm>
            <a:off x="5278437"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60B3DFE-AC30-417D-9762-E3E2E3BCCBD0}" type="datetime'''5''''''''''''''''''''2'''''''''''''''''''''">
              <a:rPr lang="da-DK" altLang="en-US" sz="600" b="1">
                <a:latin typeface="+mn-lt"/>
                <a:ea typeface="Roboto" panose="020B0604020202020204" charset="0"/>
              </a:rPr>
              <a:pPr marL="0" indent="0" algn="ctr">
                <a:spcBef>
                  <a:spcPct val="0"/>
                </a:spcBef>
                <a:spcAft>
                  <a:spcPct val="0"/>
                </a:spcAft>
                <a:buNone/>
              </a:pPr>
              <a:t>52</a:t>
            </a:fld>
            <a:endParaRPr lang="da-DK" sz="600" b="1" dirty="0">
              <a:latin typeface="+mn-lt"/>
              <a:ea typeface="Roboto" panose="020B0604020202020204" charset="0"/>
            </a:endParaRPr>
          </a:p>
        </p:txBody>
      </p:sp>
      <p:sp>
        <p:nvSpPr>
          <p:cNvPr id="86" name="Pladsholder til tekst 3"/>
          <p:cNvSpPr>
            <a:spLocks noGrp="1"/>
          </p:cNvSpPr>
          <p:nvPr>
            <p:custDataLst>
              <p:tags r:id="rId31"/>
            </p:custDataLst>
          </p:nvPr>
        </p:nvSpPr>
        <p:spPr bwMode="auto">
          <a:xfrm>
            <a:off x="5407024"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A5209BD-1B29-4613-90B7-5E66AC5BB932}" type="datetime'''''''''''0''''''''''''1'''''''">
              <a:rPr lang="da-DK" altLang="en-US" sz="600" b="1" smtClean="0">
                <a:latin typeface="+mn-lt"/>
              </a:rPr>
              <a:pPr/>
              <a:t>01</a:t>
            </a:fld>
            <a:endParaRPr lang="da-DK" sz="600" b="1" dirty="0">
              <a:latin typeface="+mn-lt"/>
              <a:ea typeface="Roboto" panose="020B0604020202020204" charset="0"/>
            </a:endParaRPr>
          </a:p>
        </p:txBody>
      </p:sp>
      <p:sp>
        <p:nvSpPr>
          <p:cNvPr id="134" name="Pladsholder til tekst 3"/>
          <p:cNvSpPr>
            <a:spLocks noGrp="1"/>
          </p:cNvSpPr>
          <p:nvPr>
            <p:custDataLst>
              <p:tags r:id="rId32"/>
            </p:custDataLst>
          </p:nvPr>
        </p:nvSpPr>
        <p:spPr bwMode="auto">
          <a:xfrm>
            <a:off x="5535612"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686F710-CB40-4C26-88FE-96969F7F6E23}" type="datetime'''0''''2'''''''''''''">
              <a:rPr lang="da-DK" altLang="en-US" sz="600" b="1" smtClean="0">
                <a:latin typeface="+mn-lt"/>
              </a:rPr>
              <a:pPr/>
              <a:t>02</a:t>
            </a:fld>
            <a:endParaRPr lang="da-DK" sz="600" b="1" dirty="0">
              <a:latin typeface="+mn-lt"/>
              <a:ea typeface="Roboto" panose="020B0604020202020204" charset="0"/>
            </a:endParaRPr>
          </a:p>
        </p:txBody>
      </p:sp>
      <p:sp>
        <p:nvSpPr>
          <p:cNvPr id="136" name="Pladsholder til tekst 3"/>
          <p:cNvSpPr>
            <a:spLocks noGrp="1"/>
          </p:cNvSpPr>
          <p:nvPr>
            <p:custDataLst>
              <p:tags r:id="rId33"/>
            </p:custDataLst>
          </p:nvPr>
        </p:nvSpPr>
        <p:spPr bwMode="auto">
          <a:xfrm>
            <a:off x="5664200" y="3667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6673B12-C7D2-4DB8-8B3F-9CDC618C9670}" type="datetime'''''''''''''''''''''0''''''''''''''''''3'''''''''''''''''''''">
              <a:rPr lang="da-DK" altLang="en-US" sz="600" b="1" smtClean="0">
                <a:latin typeface="+mn-lt"/>
              </a:rPr>
              <a:pPr/>
              <a:t>03</a:t>
            </a:fld>
            <a:endParaRPr lang="da-DK" sz="600" b="1" dirty="0">
              <a:latin typeface="+mn-lt"/>
              <a:ea typeface="Roboto" panose="020B0604020202020204" charset="0"/>
            </a:endParaRPr>
          </a:p>
        </p:txBody>
      </p:sp>
      <p:sp>
        <p:nvSpPr>
          <p:cNvPr id="137" name="Pladsholder til tekst 3"/>
          <p:cNvSpPr>
            <a:spLocks noGrp="1"/>
          </p:cNvSpPr>
          <p:nvPr>
            <p:custDataLst>
              <p:tags r:id="rId34"/>
            </p:custDataLst>
          </p:nvPr>
        </p:nvSpPr>
        <p:spPr bwMode="auto">
          <a:xfrm>
            <a:off x="5794374"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26B48C27-8EE1-4462-B2B3-85750D159565}" type="datetime'''''''''''''''''''''0''''''''''''''''''''''''4'''">
              <a:rPr lang="da-DK" altLang="en-US" sz="600" b="1" smtClean="0">
                <a:latin typeface="+mn-lt"/>
              </a:rPr>
              <a:pPr/>
              <a:t>04</a:t>
            </a:fld>
            <a:endParaRPr lang="da-DK" sz="600" b="1" dirty="0">
              <a:latin typeface="+mn-lt"/>
              <a:ea typeface="Roboto" panose="020B0604020202020204" charset="0"/>
            </a:endParaRPr>
          </a:p>
        </p:txBody>
      </p:sp>
      <p:sp>
        <p:nvSpPr>
          <p:cNvPr id="138" name="Pladsholder til tekst 3"/>
          <p:cNvSpPr>
            <a:spLocks noGrp="1"/>
          </p:cNvSpPr>
          <p:nvPr>
            <p:custDataLst>
              <p:tags r:id="rId35"/>
            </p:custDataLst>
          </p:nvPr>
        </p:nvSpPr>
        <p:spPr bwMode="auto">
          <a:xfrm>
            <a:off x="5922962"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60A0728-30B5-4DEE-833C-F8456AD74D00}" type="datetime'''''''''''''''0''''''''''''''''''5'''''''''''''">
              <a:rPr lang="da-DK" altLang="en-US" sz="600" b="1" smtClean="0">
                <a:latin typeface="+mn-lt"/>
              </a:rPr>
              <a:pPr/>
              <a:t>05</a:t>
            </a:fld>
            <a:endParaRPr lang="da-DK" sz="600" b="1" dirty="0">
              <a:latin typeface="+mn-lt"/>
              <a:ea typeface="Roboto" panose="020B0604020202020204" charset="0"/>
            </a:endParaRPr>
          </a:p>
        </p:txBody>
      </p:sp>
      <p:sp>
        <p:nvSpPr>
          <p:cNvPr id="139" name="Pladsholder til tekst 3"/>
          <p:cNvSpPr>
            <a:spLocks noGrp="1"/>
          </p:cNvSpPr>
          <p:nvPr>
            <p:custDataLst>
              <p:tags r:id="rId36"/>
            </p:custDataLst>
          </p:nvPr>
        </p:nvSpPr>
        <p:spPr bwMode="auto">
          <a:xfrm>
            <a:off x="6051549"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B3EE2CF-4147-457C-8B73-04119548D1E5}" type="datetime'''''0''''''''''''''''''''''''''''''''''''''''''''''''6'''">
              <a:rPr lang="da-DK" altLang="en-US" sz="600" b="1" smtClean="0">
                <a:latin typeface="+mn-lt"/>
              </a:rPr>
              <a:pPr/>
              <a:t>06</a:t>
            </a:fld>
            <a:endParaRPr lang="da-DK" sz="600" b="1" dirty="0">
              <a:latin typeface="+mn-lt"/>
              <a:ea typeface="Roboto" panose="020B0604020202020204" charset="0"/>
            </a:endParaRPr>
          </a:p>
        </p:txBody>
      </p:sp>
      <p:sp>
        <p:nvSpPr>
          <p:cNvPr id="140" name="Pladsholder til tekst 3"/>
          <p:cNvSpPr>
            <a:spLocks noGrp="1"/>
          </p:cNvSpPr>
          <p:nvPr>
            <p:custDataLst>
              <p:tags r:id="rId37"/>
            </p:custDataLst>
          </p:nvPr>
        </p:nvSpPr>
        <p:spPr bwMode="auto">
          <a:xfrm>
            <a:off x="6180138" y="3667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1DD86E1-36C6-46B1-9426-6AAAE24A84BD}" type="datetime'''''''''''''''''''''''''''''''''''''''''''''0''''7'''''">
              <a:rPr lang="da-DK" altLang="en-US" sz="600" b="1" smtClean="0">
                <a:latin typeface="+mn-lt"/>
              </a:rPr>
              <a:pPr/>
              <a:t>07</a:t>
            </a:fld>
            <a:endParaRPr lang="da-DK" sz="600" b="1" dirty="0">
              <a:latin typeface="+mn-lt"/>
              <a:ea typeface="Roboto" panose="020B0604020202020204" charset="0"/>
            </a:endParaRPr>
          </a:p>
        </p:txBody>
      </p:sp>
      <p:sp>
        <p:nvSpPr>
          <p:cNvPr id="141" name="Pladsholder til tekst 3"/>
          <p:cNvSpPr>
            <a:spLocks noGrp="1"/>
          </p:cNvSpPr>
          <p:nvPr>
            <p:custDataLst>
              <p:tags r:id="rId38"/>
            </p:custDataLst>
          </p:nvPr>
        </p:nvSpPr>
        <p:spPr bwMode="auto">
          <a:xfrm>
            <a:off x="6310312"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DB99F89-4F9D-4444-A355-241982A913D2}" type="datetime'''''''''''''''''''''''''''''0''''''''''''''''''8'''''''''">
              <a:rPr lang="da-DK" altLang="en-US" sz="600" b="1" smtClean="0">
                <a:latin typeface="+mn-lt"/>
              </a:rPr>
              <a:pPr/>
              <a:t>08</a:t>
            </a:fld>
            <a:endParaRPr lang="da-DK" sz="600" b="1" dirty="0">
              <a:latin typeface="+mn-lt"/>
              <a:ea typeface="Roboto" panose="020B0604020202020204" charset="0"/>
            </a:endParaRPr>
          </a:p>
        </p:txBody>
      </p:sp>
      <p:sp>
        <p:nvSpPr>
          <p:cNvPr id="142" name="Pladsholder til tekst 3"/>
          <p:cNvSpPr>
            <a:spLocks noGrp="1"/>
          </p:cNvSpPr>
          <p:nvPr>
            <p:custDataLst>
              <p:tags r:id="rId39"/>
            </p:custDataLst>
          </p:nvPr>
        </p:nvSpPr>
        <p:spPr bwMode="auto">
          <a:xfrm>
            <a:off x="6438899"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A03B5D0-BD5B-45DC-A21B-BDA89F10B3FE}" type="datetime'''''''0''''''''''''''''9'''''''''''''''''''''''''''''''">
              <a:rPr lang="da-DK" altLang="en-US" sz="600" b="1" smtClean="0">
                <a:latin typeface="+mn-lt"/>
              </a:rPr>
              <a:pPr/>
              <a:t>09</a:t>
            </a:fld>
            <a:endParaRPr lang="da-DK" sz="600" b="1" dirty="0">
              <a:latin typeface="+mn-lt"/>
              <a:ea typeface="Roboto" panose="020B0604020202020204" charset="0"/>
            </a:endParaRPr>
          </a:p>
        </p:txBody>
      </p:sp>
      <p:sp>
        <p:nvSpPr>
          <p:cNvPr id="144" name="Pladsholder til tekst 3"/>
          <p:cNvSpPr>
            <a:spLocks noGrp="1"/>
          </p:cNvSpPr>
          <p:nvPr>
            <p:custDataLst>
              <p:tags r:id="rId40"/>
            </p:custDataLst>
          </p:nvPr>
        </p:nvSpPr>
        <p:spPr bwMode="auto">
          <a:xfrm>
            <a:off x="6567487"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33EFF51-77B5-4247-A16B-A8C878A014C3}" type="datetime'''''''''1''''''''''''''''''''''''''''''''''''0'''''''''''''''">
              <a:rPr lang="da-DK" altLang="en-US" sz="600" b="1" smtClean="0">
                <a:latin typeface="+mn-lt"/>
              </a:rPr>
              <a:pPr/>
              <a:t>10</a:t>
            </a:fld>
            <a:endParaRPr lang="da-DK" sz="600" b="1" dirty="0">
              <a:latin typeface="+mn-lt"/>
              <a:ea typeface="Roboto" panose="020B0604020202020204" charset="0"/>
            </a:endParaRPr>
          </a:p>
        </p:txBody>
      </p:sp>
      <p:sp>
        <p:nvSpPr>
          <p:cNvPr id="146" name="Pladsholder til tekst 3"/>
          <p:cNvSpPr>
            <a:spLocks noGrp="1"/>
          </p:cNvSpPr>
          <p:nvPr>
            <p:custDataLst>
              <p:tags r:id="rId41"/>
            </p:custDataLst>
          </p:nvPr>
        </p:nvSpPr>
        <p:spPr bwMode="auto">
          <a:xfrm>
            <a:off x="6696075"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5DB2584-3DDA-44CC-B748-F067921FEAD3}" type="datetime'1''''''''''''''''''''''''''''''''''''''''''1'''''''''''''''">
              <a:rPr lang="da-DK" altLang="en-US" sz="600" b="1" smtClean="0">
                <a:latin typeface="+mn-lt"/>
              </a:rPr>
              <a:pPr/>
              <a:t>11</a:t>
            </a:fld>
            <a:endParaRPr lang="da-DK" sz="600" b="1" dirty="0">
              <a:latin typeface="+mn-lt"/>
              <a:ea typeface="Roboto" panose="020B0604020202020204" charset="0"/>
            </a:endParaRPr>
          </a:p>
        </p:txBody>
      </p:sp>
      <p:sp>
        <p:nvSpPr>
          <p:cNvPr id="147" name="Pladsholder til tekst 3"/>
          <p:cNvSpPr>
            <a:spLocks noGrp="1"/>
          </p:cNvSpPr>
          <p:nvPr>
            <p:custDataLst>
              <p:tags r:id="rId42"/>
            </p:custDataLst>
          </p:nvPr>
        </p:nvSpPr>
        <p:spPr bwMode="auto">
          <a:xfrm>
            <a:off x="6824663" y="3667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381378C-CE2C-4DBB-94D8-259BB8CF0E0A}" type="datetime'''''''''''''''''''''''''''''1''''''''''''''2'''''''''">
              <a:rPr lang="da-DK" altLang="en-US" sz="600" b="1" smtClean="0">
                <a:latin typeface="+mn-lt"/>
              </a:rPr>
              <a:pPr/>
              <a:t>12</a:t>
            </a:fld>
            <a:endParaRPr lang="da-DK" sz="600" b="1" dirty="0">
              <a:latin typeface="+mn-lt"/>
              <a:ea typeface="Roboto" panose="020B0604020202020204" charset="0"/>
            </a:endParaRPr>
          </a:p>
        </p:txBody>
      </p:sp>
      <p:sp>
        <p:nvSpPr>
          <p:cNvPr id="148" name="Pladsholder til tekst 3"/>
          <p:cNvSpPr>
            <a:spLocks noGrp="1"/>
          </p:cNvSpPr>
          <p:nvPr>
            <p:custDataLst>
              <p:tags r:id="rId43"/>
            </p:custDataLst>
          </p:nvPr>
        </p:nvSpPr>
        <p:spPr bwMode="auto">
          <a:xfrm>
            <a:off x="6954837"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6FEB501-3356-4A1A-99FD-B8AC8C6E0212}" type="datetime'1''''''''''3'''''''">
              <a:rPr lang="da-DK" altLang="en-US" sz="600" b="1" smtClean="0">
                <a:latin typeface="+mn-lt"/>
              </a:rPr>
              <a:pPr/>
              <a:t>13</a:t>
            </a:fld>
            <a:endParaRPr lang="da-DK" sz="600" b="1" dirty="0">
              <a:latin typeface="+mn-lt"/>
              <a:ea typeface="Roboto" panose="020B0604020202020204" charset="0"/>
            </a:endParaRPr>
          </a:p>
        </p:txBody>
      </p:sp>
      <p:sp>
        <p:nvSpPr>
          <p:cNvPr id="149" name="Pladsholder til tekst 3"/>
          <p:cNvSpPr>
            <a:spLocks noGrp="1"/>
          </p:cNvSpPr>
          <p:nvPr>
            <p:custDataLst>
              <p:tags r:id="rId44"/>
            </p:custDataLst>
          </p:nvPr>
        </p:nvSpPr>
        <p:spPr bwMode="auto">
          <a:xfrm>
            <a:off x="7083425"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639495C-9FE3-4F25-8AF3-BECF0D839722}" type="datetime'''''''''''''''''''1''4'''''''''''''''''''''''''''''">
              <a:rPr lang="da-DK" altLang="en-US" sz="600" b="1" smtClean="0">
                <a:latin typeface="+mn-lt"/>
              </a:rPr>
              <a:pPr/>
              <a:t>14</a:t>
            </a:fld>
            <a:endParaRPr lang="da-DK" sz="600" b="1" dirty="0">
              <a:latin typeface="+mn-lt"/>
              <a:ea typeface="Roboto" panose="020B0604020202020204" charset="0"/>
            </a:endParaRPr>
          </a:p>
        </p:txBody>
      </p:sp>
      <p:sp>
        <p:nvSpPr>
          <p:cNvPr id="150" name="Pladsholder til tekst 3"/>
          <p:cNvSpPr>
            <a:spLocks noGrp="1"/>
          </p:cNvSpPr>
          <p:nvPr>
            <p:custDataLst>
              <p:tags r:id="rId45"/>
            </p:custDataLst>
          </p:nvPr>
        </p:nvSpPr>
        <p:spPr bwMode="auto">
          <a:xfrm>
            <a:off x="7212012"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EBF6E8F-D388-4B26-87F5-7BADE7019C1D}" type="datetime'''''1''''''''''''''''''''''''''''''''''''''''''''''''''5'">
              <a:rPr lang="da-DK" altLang="en-US" sz="600" b="1" smtClean="0">
                <a:latin typeface="+mn-lt"/>
              </a:rPr>
              <a:pPr/>
              <a:t>15</a:t>
            </a:fld>
            <a:endParaRPr lang="da-DK" sz="600" b="1" dirty="0">
              <a:latin typeface="+mn-lt"/>
              <a:ea typeface="Roboto" panose="020B0604020202020204" charset="0"/>
            </a:endParaRPr>
          </a:p>
        </p:txBody>
      </p:sp>
      <p:sp>
        <p:nvSpPr>
          <p:cNvPr id="151" name="Pladsholder til tekst 3"/>
          <p:cNvSpPr>
            <a:spLocks noGrp="1"/>
          </p:cNvSpPr>
          <p:nvPr>
            <p:custDataLst>
              <p:tags r:id="rId46"/>
            </p:custDataLst>
          </p:nvPr>
        </p:nvSpPr>
        <p:spPr bwMode="auto">
          <a:xfrm>
            <a:off x="7340599"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1204316-C3AE-4A24-9507-44ED23D5873E}" type="datetime'1''''''''6'''''''''''''''''''''''''''''''''''''">
              <a:rPr lang="da-DK" altLang="en-US" sz="600" b="1" smtClean="0">
                <a:latin typeface="+mn-lt"/>
              </a:rPr>
              <a:pPr/>
              <a:t>16</a:t>
            </a:fld>
            <a:endParaRPr lang="da-DK" sz="600" b="1" dirty="0">
              <a:latin typeface="+mn-lt"/>
              <a:ea typeface="Roboto" panose="020B0604020202020204" charset="0"/>
            </a:endParaRPr>
          </a:p>
        </p:txBody>
      </p:sp>
      <p:sp>
        <p:nvSpPr>
          <p:cNvPr id="152" name="Pladsholder til tekst 3"/>
          <p:cNvSpPr>
            <a:spLocks noGrp="1"/>
          </p:cNvSpPr>
          <p:nvPr>
            <p:custDataLst>
              <p:tags r:id="rId47"/>
            </p:custDataLst>
          </p:nvPr>
        </p:nvSpPr>
        <p:spPr bwMode="auto">
          <a:xfrm>
            <a:off x="7469188" y="3667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FCDBCC1-2110-420C-AC28-8BF18C2A0A38}" type="datetime'''''''''''''''''''''1''''''''''''''''7'''''''''''''">
              <a:rPr lang="da-DK" altLang="en-US" sz="600" b="1" smtClean="0">
                <a:latin typeface="+mn-lt"/>
              </a:rPr>
              <a:pPr/>
              <a:t>17</a:t>
            </a:fld>
            <a:endParaRPr lang="da-DK" sz="600" b="1" dirty="0">
              <a:latin typeface="+mn-lt"/>
              <a:ea typeface="Roboto" panose="020B0604020202020204" charset="0"/>
            </a:endParaRPr>
          </a:p>
        </p:txBody>
      </p:sp>
      <p:sp>
        <p:nvSpPr>
          <p:cNvPr id="153" name="Pladsholder til tekst 3"/>
          <p:cNvSpPr>
            <a:spLocks noGrp="1"/>
          </p:cNvSpPr>
          <p:nvPr>
            <p:custDataLst>
              <p:tags r:id="rId48"/>
            </p:custDataLst>
          </p:nvPr>
        </p:nvSpPr>
        <p:spPr bwMode="auto">
          <a:xfrm>
            <a:off x="7599363"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5EC24C7-515C-40C8-B464-D943E12EE4CB}" type="datetime'''''''''''1''''''''''''''''''''''''''''''''8'''''''''">
              <a:rPr lang="da-DK" altLang="en-US" sz="600" b="1" smtClean="0">
                <a:latin typeface="+mn-lt"/>
              </a:rPr>
              <a:pPr/>
              <a:t>18</a:t>
            </a:fld>
            <a:endParaRPr lang="da-DK" sz="600" b="1" dirty="0">
              <a:latin typeface="+mn-lt"/>
              <a:ea typeface="Roboto" panose="020B0604020202020204" charset="0"/>
            </a:endParaRPr>
          </a:p>
        </p:txBody>
      </p:sp>
      <p:sp>
        <p:nvSpPr>
          <p:cNvPr id="154" name="Pladsholder til tekst 3"/>
          <p:cNvSpPr>
            <a:spLocks noGrp="1"/>
          </p:cNvSpPr>
          <p:nvPr>
            <p:custDataLst>
              <p:tags r:id="rId49"/>
            </p:custDataLst>
          </p:nvPr>
        </p:nvSpPr>
        <p:spPr bwMode="auto">
          <a:xfrm>
            <a:off x="7727949"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35EA5AA-4358-43BB-AD7E-F74D0AEE3A13}" type="datetime'1''''''''''''''''''''''''''''9'''''''''''''''''''''''">
              <a:rPr lang="da-DK" altLang="en-US" sz="600" b="1" smtClean="0">
                <a:latin typeface="+mn-lt"/>
              </a:rPr>
              <a:pPr/>
              <a:t>19</a:t>
            </a:fld>
            <a:endParaRPr lang="da-DK" sz="600" b="1" dirty="0">
              <a:latin typeface="+mn-lt"/>
              <a:ea typeface="Roboto" panose="020B0604020202020204" charset="0"/>
            </a:endParaRPr>
          </a:p>
        </p:txBody>
      </p:sp>
      <p:sp>
        <p:nvSpPr>
          <p:cNvPr id="155" name="Pladsholder til tekst 3"/>
          <p:cNvSpPr>
            <a:spLocks noGrp="1"/>
          </p:cNvSpPr>
          <p:nvPr>
            <p:custDataLst>
              <p:tags r:id="rId50"/>
            </p:custDataLst>
          </p:nvPr>
        </p:nvSpPr>
        <p:spPr bwMode="auto">
          <a:xfrm>
            <a:off x="7856537"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23B6A45-988F-4CD3-A8F1-C75E625DB6D4}" type="datetime'20'''''''''''">
              <a:rPr lang="da-DK" altLang="en-US" sz="600" b="1" smtClean="0">
                <a:latin typeface="+mn-lt"/>
              </a:rPr>
              <a:pPr/>
              <a:t>20</a:t>
            </a:fld>
            <a:endParaRPr lang="da-DK" sz="600" b="1" dirty="0">
              <a:latin typeface="+mn-lt"/>
              <a:ea typeface="Roboto" panose="020B0604020202020204" charset="0"/>
            </a:endParaRPr>
          </a:p>
        </p:txBody>
      </p:sp>
      <p:sp>
        <p:nvSpPr>
          <p:cNvPr id="156" name="Pladsholder til tekst 3"/>
          <p:cNvSpPr>
            <a:spLocks noGrp="1"/>
          </p:cNvSpPr>
          <p:nvPr>
            <p:custDataLst>
              <p:tags r:id="rId51"/>
            </p:custDataLst>
          </p:nvPr>
        </p:nvSpPr>
        <p:spPr bwMode="auto">
          <a:xfrm>
            <a:off x="7985124"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932F5C4-B9D6-4B62-BBA5-F3D58D4F7AAB}" type="datetime'''''''''''''''''''''2''''''''''''''''''''''''''1'">
              <a:rPr lang="da-DK" altLang="en-US" sz="600" b="1" smtClean="0">
                <a:latin typeface="+mn-lt"/>
              </a:rPr>
              <a:pPr/>
              <a:t>21</a:t>
            </a:fld>
            <a:endParaRPr lang="da-DK" sz="600" b="1" dirty="0">
              <a:latin typeface="+mn-lt"/>
              <a:ea typeface="Roboto" panose="020B0604020202020204" charset="0"/>
            </a:endParaRPr>
          </a:p>
        </p:txBody>
      </p:sp>
      <p:sp>
        <p:nvSpPr>
          <p:cNvPr id="157" name="Pladsholder til tekst 3"/>
          <p:cNvSpPr>
            <a:spLocks noGrp="1"/>
          </p:cNvSpPr>
          <p:nvPr>
            <p:custDataLst>
              <p:tags r:id="rId52"/>
            </p:custDataLst>
          </p:nvPr>
        </p:nvSpPr>
        <p:spPr bwMode="auto">
          <a:xfrm>
            <a:off x="8113713" y="366713"/>
            <a:ext cx="1301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A490D29-9C83-4044-988F-D98AC2C1C8B4}" type="datetime'''''''''''2''''''''''''''2'''''''''''''''''''''''''">
              <a:rPr lang="da-DK" altLang="en-US" sz="600" b="1" smtClean="0">
                <a:latin typeface="+mn-lt"/>
              </a:rPr>
              <a:pPr/>
              <a:t>22</a:t>
            </a:fld>
            <a:endParaRPr lang="da-DK" sz="600" b="1" dirty="0">
              <a:latin typeface="+mn-lt"/>
              <a:ea typeface="Roboto" panose="020B0604020202020204" charset="0"/>
            </a:endParaRPr>
          </a:p>
        </p:txBody>
      </p:sp>
      <p:sp>
        <p:nvSpPr>
          <p:cNvPr id="158" name="Pladsholder til tekst 3"/>
          <p:cNvSpPr>
            <a:spLocks noGrp="1"/>
          </p:cNvSpPr>
          <p:nvPr>
            <p:custDataLst>
              <p:tags r:id="rId53"/>
            </p:custDataLst>
          </p:nvPr>
        </p:nvSpPr>
        <p:spPr bwMode="auto">
          <a:xfrm>
            <a:off x="8243887"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875798C-008A-4310-A7DB-13B7947390D8}" type="datetime'''''''''''''''''''''''''2''''''''''3'''''''''''''''''''''">
              <a:rPr lang="da-DK" altLang="en-US" sz="600" b="1" smtClean="0">
                <a:latin typeface="+mn-lt"/>
              </a:rPr>
              <a:pPr/>
              <a:t>23</a:t>
            </a:fld>
            <a:endParaRPr lang="da-DK" sz="600" b="1" dirty="0">
              <a:latin typeface="+mn-lt"/>
              <a:ea typeface="Roboto" panose="020B0604020202020204" charset="0"/>
            </a:endParaRPr>
          </a:p>
        </p:txBody>
      </p:sp>
      <p:sp>
        <p:nvSpPr>
          <p:cNvPr id="159" name="Pladsholder til tekst 3"/>
          <p:cNvSpPr>
            <a:spLocks noGrp="1"/>
          </p:cNvSpPr>
          <p:nvPr>
            <p:custDataLst>
              <p:tags r:id="rId54"/>
            </p:custDataLst>
          </p:nvPr>
        </p:nvSpPr>
        <p:spPr bwMode="auto">
          <a:xfrm>
            <a:off x="8372474"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A5C53A2-2691-431F-9742-B9BF99C7ED16}" type="datetime'''''2''''''''4'''''''''''''''''''''''''''''''''''''''''''">
              <a:rPr lang="da-DK" altLang="en-US" sz="600" b="1" smtClean="0">
                <a:latin typeface="+mn-lt"/>
              </a:rPr>
              <a:pPr/>
              <a:t>24</a:t>
            </a:fld>
            <a:endParaRPr lang="da-DK" sz="600" b="1" dirty="0">
              <a:latin typeface="+mn-lt"/>
              <a:ea typeface="Roboto" panose="020B0604020202020204" charset="0"/>
            </a:endParaRPr>
          </a:p>
        </p:txBody>
      </p:sp>
      <p:sp>
        <p:nvSpPr>
          <p:cNvPr id="160" name="Pladsholder til tekst 3"/>
          <p:cNvSpPr>
            <a:spLocks noGrp="1"/>
          </p:cNvSpPr>
          <p:nvPr>
            <p:custDataLst>
              <p:tags r:id="rId55"/>
            </p:custDataLst>
          </p:nvPr>
        </p:nvSpPr>
        <p:spPr bwMode="auto">
          <a:xfrm>
            <a:off x="8501062"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DAED8AF-C88E-4872-8CDE-49193586D88B}" type="datetime'''''''''''''2''''''''''''''''''''''''''''5'''''''''''''">
              <a:rPr lang="da-DK" altLang="en-US" sz="600" b="1" smtClean="0">
                <a:latin typeface="+mn-lt"/>
              </a:rPr>
              <a:pPr/>
              <a:t>25</a:t>
            </a:fld>
            <a:endParaRPr lang="da-DK" sz="600" b="1" dirty="0">
              <a:latin typeface="+mn-lt"/>
              <a:ea typeface="Roboto" panose="020B0604020202020204" charset="0"/>
            </a:endParaRPr>
          </a:p>
        </p:txBody>
      </p:sp>
      <p:sp>
        <p:nvSpPr>
          <p:cNvPr id="161" name="Pladsholder til tekst 3"/>
          <p:cNvSpPr>
            <a:spLocks noGrp="1"/>
          </p:cNvSpPr>
          <p:nvPr>
            <p:custDataLst>
              <p:tags r:id="rId56"/>
            </p:custDataLst>
          </p:nvPr>
        </p:nvSpPr>
        <p:spPr bwMode="auto">
          <a:xfrm>
            <a:off x="8629650" y="366713"/>
            <a:ext cx="1285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59EE76F-6030-4E21-B9E7-54AA25575EE5}" type="datetime'2''''''''''''''''''''''''''''''''''''6'''''''''''''''''''''">
              <a:rPr lang="da-DK" altLang="en-US" sz="600" b="1" smtClean="0">
                <a:latin typeface="+mn-lt"/>
              </a:rPr>
              <a:pPr/>
              <a:t>26</a:t>
            </a:fld>
            <a:endParaRPr lang="da-DK" sz="600" b="1" dirty="0">
              <a:latin typeface="+mn-lt"/>
              <a:ea typeface="Roboto" panose="020B0604020202020204" charset="0"/>
            </a:endParaRPr>
          </a:p>
        </p:txBody>
      </p:sp>
      <p:sp>
        <p:nvSpPr>
          <p:cNvPr id="162" name="Pladsholder til tekst 3"/>
          <p:cNvSpPr>
            <a:spLocks noGrp="1"/>
          </p:cNvSpPr>
          <p:nvPr>
            <p:custDataLst>
              <p:tags r:id="rId57"/>
            </p:custDataLst>
          </p:nvPr>
        </p:nvSpPr>
        <p:spPr bwMode="auto">
          <a:xfrm>
            <a:off x="8758237" y="366713"/>
            <a:ext cx="19050"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endParaRPr lang="da-DK" sz="600" b="1" dirty="0">
              <a:latin typeface="+mn-lt"/>
              <a:ea typeface="Roboto" panose="020B0604020202020204" charset="0"/>
            </a:endParaRPr>
          </a:p>
        </p:txBody>
      </p:sp>
      <p:cxnSp>
        <p:nvCxnSpPr>
          <p:cNvPr id="225" name="Lige forbindelse 224"/>
          <p:cNvCxnSpPr/>
          <p:nvPr>
            <p:custDataLst>
              <p:tags r:id="rId58"/>
            </p:custDataLst>
          </p:nvPr>
        </p:nvCxnSpPr>
        <p:spPr bwMode="auto">
          <a:xfrm>
            <a:off x="8224838"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Lige forbindelse 127"/>
          <p:cNvCxnSpPr/>
          <p:nvPr>
            <p:custDataLst>
              <p:tags r:id="rId59"/>
            </p:custDataLst>
          </p:nvPr>
        </p:nvCxnSpPr>
        <p:spPr bwMode="auto">
          <a:xfrm>
            <a:off x="3749675"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Lige forbindelse 128"/>
          <p:cNvCxnSpPr/>
          <p:nvPr>
            <p:custDataLst>
              <p:tags r:id="rId60"/>
            </p:custDataLst>
          </p:nvPr>
        </p:nvCxnSpPr>
        <p:spPr bwMode="auto">
          <a:xfrm>
            <a:off x="4321175"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Lige forbindelse 129"/>
          <p:cNvCxnSpPr/>
          <p:nvPr>
            <p:custDataLst>
              <p:tags r:id="rId61"/>
            </p:custDataLst>
          </p:nvPr>
        </p:nvCxnSpPr>
        <p:spPr bwMode="auto">
          <a:xfrm>
            <a:off x="4873625"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Lige forbindelse 13"/>
          <p:cNvCxnSpPr/>
          <p:nvPr>
            <p:custDataLst>
              <p:tags r:id="rId62"/>
            </p:custDataLst>
          </p:nvPr>
        </p:nvCxnSpPr>
        <p:spPr bwMode="auto">
          <a:xfrm>
            <a:off x="5443538"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Lige forbindelse 17"/>
          <p:cNvCxnSpPr/>
          <p:nvPr>
            <p:custDataLst>
              <p:tags r:id="rId63"/>
            </p:custDataLst>
          </p:nvPr>
        </p:nvCxnSpPr>
        <p:spPr bwMode="auto">
          <a:xfrm>
            <a:off x="6015038"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Lige forbindelse 21"/>
          <p:cNvCxnSpPr/>
          <p:nvPr>
            <p:custDataLst>
              <p:tags r:id="rId64"/>
            </p:custDataLst>
          </p:nvPr>
        </p:nvCxnSpPr>
        <p:spPr bwMode="auto">
          <a:xfrm>
            <a:off x="6530975"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Lige forbindelse 22"/>
          <p:cNvCxnSpPr/>
          <p:nvPr>
            <p:custDataLst>
              <p:tags r:id="rId65"/>
            </p:custDataLst>
          </p:nvPr>
        </p:nvCxnSpPr>
        <p:spPr bwMode="auto">
          <a:xfrm>
            <a:off x="7100888"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Lige forbindelse 223"/>
          <p:cNvCxnSpPr/>
          <p:nvPr>
            <p:custDataLst>
              <p:tags r:id="rId66"/>
            </p:custDataLst>
          </p:nvPr>
        </p:nvCxnSpPr>
        <p:spPr bwMode="auto">
          <a:xfrm>
            <a:off x="7653338" y="477838"/>
            <a:ext cx="0" cy="351472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67"/>
            </p:custDataLst>
          </p:nvPr>
        </p:nvCxnSpPr>
        <p:spPr bwMode="auto">
          <a:xfrm>
            <a:off x="3197225" y="477838"/>
            <a:ext cx="0" cy="35147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Lige forbindelse 62"/>
          <p:cNvCxnSpPr/>
          <p:nvPr>
            <p:custDataLst>
              <p:tags r:id="rId68"/>
            </p:custDataLst>
          </p:nvPr>
        </p:nvCxnSpPr>
        <p:spPr bwMode="auto">
          <a:xfrm>
            <a:off x="8777288" y="477838"/>
            <a:ext cx="0" cy="35147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Lige forbindelse 63"/>
          <p:cNvCxnSpPr/>
          <p:nvPr>
            <p:custDataLst>
              <p:tags r:id="rId69"/>
            </p:custDataLst>
          </p:nvPr>
        </p:nvCxnSpPr>
        <p:spPr bwMode="auto">
          <a:xfrm>
            <a:off x="353616" y="477838"/>
            <a:ext cx="0" cy="35147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Lige forbindelse 234"/>
          <p:cNvCxnSpPr/>
          <p:nvPr>
            <p:custDataLst>
              <p:tags r:id="rId70"/>
            </p:custDataLst>
          </p:nvPr>
        </p:nvCxnSpPr>
        <p:spPr bwMode="auto">
          <a:xfrm>
            <a:off x="65674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Lige forbindelse 235"/>
          <p:cNvCxnSpPr/>
          <p:nvPr>
            <p:custDataLst>
              <p:tags r:id="rId71"/>
            </p:custDataLst>
          </p:nvPr>
        </p:nvCxnSpPr>
        <p:spPr bwMode="auto">
          <a:xfrm>
            <a:off x="66960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Lige forbindelse 236"/>
          <p:cNvCxnSpPr/>
          <p:nvPr>
            <p:custDataLst>
              <p:tags r:id="rId72"/>
            </p:custDataLst>
          </p:nvPr>
        </p:nvCxnSpPr>
        <p:spPr bwMode="auto">
          <a:xfrm>
            <a:off x="68246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Lige forbindelse 237"/>
          <p:cNvCxnSpPr/>
          <p:nvPr>
            <p:custDataLst>
              <p:tags r:id="rId73"/>
            </p:custDataLst>
          </p:nvPr>
        </p:nvCxnSpPr>
        <p:spPr bwMode="auto">
          <a:xfrm>
            <a:off x="69548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Lige forbindelse 238"/>
          <p:cNvCxnSpPr/>
          <p:nvPr>
            <p:custDataLst>
              <p:tags r:id="rId74"/>
            </p:custDataLst>
          </p:nvPr>
        </p:nvCxnSpPr>
        <p:spPr bwMode="auto">
          <a:xfrm>
            <a:off x="70834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Lige forbindelse 239"/>
          <p:cNvCxnSpPr/>
          <p:nvPr>
            <p:custDataLst>
              <p:tags r:id="rId75"/>
            </p:custDataLst>
          </p:nvPr>
        </p:nvCxnSpPr>
        <p:spPr bwMode="auto">
          <a:xfrm>
            <a:off x="72120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Lige forbindelse 240"/>
          <p:cNvCxnSpPr/>
          <p:nvPr>
            <p:custDataLst>
              <p:tags r:id="rId76"/>
            </p:custDataLst>
          </p:nvPr>
        </p:nvCxnSpPr>
        <p:spPr bwMode="auto">
          <a:xfrm>
            <a:off x="73406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Lige forbindelse 241"/>
          <p:cNvCxnSpPr/>
          <p:nvPr>
            <p:custDataLst>
              <p:tags r:id="rId77"/>
            </p:custDataLst>
          </p:nvPr>
        </p:nvCxnSpPr>
        <p:spPr bwMode="auto">
          <a:xfrm>
            <a:off x="74691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Lige forbindelse 186"/>
          <p:cNvCxnSpPr/>
          <p:nvPr>
            <p:custDataLst>
              <p:tags r:id="rId78"/>
            </p:custDataLst>
          </p:nvPr>
        </p:nvCxnSpPr>
        <p:spPr bwMode="auto">
          <a:xfrm>
            <a:off x="54070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Lige forbindelse 242"/>
          <p:cNvCxnSpPr/>
          <p:nvPr>
            <p:custDataLst>
              <p:tags r:id="rId79"/>
            </p:custDataLst>
          </p:nvPr>
        </p:nvCxnSpPr>
        <p:spPr bwMode="auto">
          <a:xfrm>
            <a:off x="75993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Lige forbindelse 243"/>
          <p:cNvCxnSpPr/>
          <p:nvPr>
            <p:custDataLst>
              <p:tags r:id="rId80"/>
            </p:custDataLst>
          </p:nvPr>
        </p:nvCxnSpPr>
        <p:spPr bwMode="auto">
          <a:xfrm>
            <a:off x="77279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Lige forbindelse 244"/>
          <p:cNvCxnSpPr/>
          <p:nvPr>
            <p:custDataLst>
              <p:tags r:id="rId81"/>
            </p:custDataLst>
          </p:nvPr>
        </p:nvCxnSpPr>
        <p:spPr bwMode="auto">
          <a:xfrm>
            <a:off x="78565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Lige forbindelse 245"/>
          <p:cNvCxnSpPr/>
          <p:nvPr>
            <p:custDataLst>
              <p:tags r:id="rId82"/>
            </p:custDataLst>
          </p:nvPr>
        </p:nvCxnSpPr>
        <p:spPr bwMode="auto">
          <a:xfrm>
            <a:off x="79851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Lige forbindelse 246"/>
          <p:cNvCxnSpPr/>
          <p:nvPr>
            <p:custDataLst>
              <p:tags r:id="rId83"/>
            </p:custDataLst>
          </p:nvPr>
        </p:nvCxnSpPr>
        <p:spPr bwMode="auto">
          <a:xfrm>
            <a:off x="81137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Lige forbindelse 247"/>
          <p:cNvCxnSpPr/>
          <p:nvPr>
            <p:custDataLst>
              <p:tags r:id="rId84"/>
            </p:custDataLst>
          </p:nvPr>
        </p:nvCxnSpPr>
        <p:spPr bwMode="auto">
          <a:xfrm>
            <a:off x="82438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Lige forbindelse 248"/>
          <p:cNvCxnSpPr/>
          <p:nvPr>
            <p:custDataLst>
              <p:tags r:id="rId85"/>
            </p:custDataLst>
          </p:nvPr>
        </p:nvCxnSpPr>
        <p:spPr bwMode="auto">
          <a:xfrm>
            <a:off x="83724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Lige forbindelse 250"/>
          <p:cNvCxnSpPr/>
          <p:nvPr>
            <p:custDataLst>
              <p:tags r:id="rId86"/>
            </p:custDataLst>
          </p:nvPr>
        </p:nvCxnSpPr>
        <p:spPr bwMode="auto">
          <a:xfrm>
            <a:off x="85010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Lige forbindelse 251"/>
          <p:cNvCxnSpPr/>
          <p:nvPr>
            <p:custDataLst>
              <p:tags r:id="rId87"/>
            </p:custDataLst>
          </p:nvPr>
        </p:nvCxnSpPr>
        <p:spPr bwMode="auto">
          <a:xfrm>
            <a:off x="86296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Lige forbindelse 169"/>
          <p:cNvCxnSpPr/>
          <p:nvPr>
            <p:custDataLst>
              <p:tags r:id="rId88"/>
            </p:custDataLst>
          </p:nvPr>
        </p:nvCxnSpPr>
        <p:spPr bwMode="auto">
          <a:xfrm>
            <a:off x="32162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Lige forbindelse 170"/>
          <p:cNvCxnSpPr/>
          <p:nvPr>
            <p:custDataLst>
              <p:tags r:id="rId89"/>
            </p:custDataLst>
          </p:nvPr>
        </p:nvCxnSpPr>
        <p:spPr bwMode="auto">
          <a:xfrm>
            <a:off x="33448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Lige forbindelse 171"/>
          <p:cNvCxnSpPr/>
          <p:nvPr>
            <p:custDataLst>
              <p:tags r:id="rId90"/>
            </p:custDataLst>
          </p:nvPr>
        </p:nvCxnSpPr>
        <p:spPr bwMode="auto">
          <a:xfrm>
            <a:off x="34734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Lige forbindelse 172"/>
          <p:cNvCxnSpPr/>
          <p:nvPr>
            <p:custDataLst>
              <p:tags r:id="rId91"/>
            </p:custDataLst>
          </p:nvPr>
        </p:nvCxnSpPr>
        <p:spPr bwMode="auto">
          <a:xfrm>
            <a:off x="36020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Lige forbindelse 173"/>
          <p:cNvCxnSpPr/>
          <p:nvPr>
            <p:custDataLst>
              <p:tags r:id="rId92"/>
            </p:custDataLst>
          </p:nvPr>
        </p:nvCxnSpPr>
        <p:spPr bwMode="auto">
          <a:xfrm>
            <a:off x="37306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Lige forbindelse 174"/>
          <p:cNvCxnSpPr/>
          <p:nvPr>
            <p:custDataLst>
              <p:tags r:id="rId93"/>
            </p:custDataLst>
          </p:nvPr>
        </p:nvCxnSpPr>
        <p:spPr bwMode="auto">
          <a:xfrm>
            <a:off x="38608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Lige forbindelse 175"/>
          <p:cNvCxnSpPr/>
          <p:nvPr>
            <p:custDataLst>
              <p:tags r:id="rId94"/>
            </p:custDataLst>
          </p:nvPr>
        </p:nvCxnSpPr>
        <p:spPr bwMode="auto">
          <a:xfrm>
            <a:off x="39893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Lige forbindelse 176"/>
          <p:cNvCxnSpPr/>
          <p:nvPr>
            <p:custDataLst>
              <p:tags r:id="rId95"/>
            </p:custDataLst>
          </p:nvPr>
        </p:nvCxnSpPr>
        <p:spPr bwMode="auto">
          <a:xfrm>
            <a:off x="41179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Lige forbindelse 177"/>
          <p:cNvCxnSpPr/>
          <p:nvPr>
            <p:custDataLst>
              <p:tags r:id="rId96"/>
            </p:custDataLst>
          </p:nvPr>
        </p:nvCxnSpPr>
        <p:spPr bwMode="auto">
          <a:xfrm>
            <a:off x="42465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Lige forbindelse 178"/>
          <p:cNvCxnSpPr/>
          <p:nvPr>
            <p:custDataLst>
              <p:tags r:id="rId97"/>
            </p:custDataLst>
          </p:nvPr>
        </p:nvCxnSpPr>
        <p:spPr bwMode="auto">
          <a:xfrm>
            <a:off x="43751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Lige forbindelse 179"/>
          <p:cNvCxnSpPr/>
          <p:nvPr>
            <p:custDataLst>
              <p:tags r:id="rId98"/>
            </p:custDataLst>
          </p:nvPr>
        </p:nvCxnSpPr>
        <p:spPr bwMode="auto">
          <a:xfrm>
            <a:off x="450532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Lige forbindelse 180"/>
          <p:cNvCxnSpPr/>
          <p:nvPr>
            <p:custDataLst>
              <p:tags r:id="rId99"/>
            </p:custDataLst>
          </p:nvPr>
        </p:nvCxnSpPr>
        <p:spPr bwMode="auto">
          <a:xfrm>
            <a:off x="46339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Lige forbindelse 181"/>
          <p:cNvCxnSpPr/>
          <p:nvPr>
            <p:custDataLst>
              <p:tags r:id="rId100"/>
            </p:custDataLst>
          </p:nvPr>
        </p:nvCxnSpPr>
        <p:spPr bwMode="auto">
          <a:xfrm>
            <a:off x="47625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ge forbindelse 182"/>
          <p:cNvCxnSpPr/>
          <p:nvPr>
            <p:custDataLst>
              <p:tags r:id="rId101"/>
            </p:custDataLst>
          </p:nvPr>
        </p:nvCxnSpPr>
        <p:spPr bwMode="auto">
          <a:xfrm>
            <a:off x="489108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Lige forbindelse 183"/>
          <p:cNvCxnSpPr/>
          <p:nvPr>
            <p:custDataLst>
              <p:tags r:id="rId102"/>
            </p:custDataLst>
          </p:nvPr>
        </p:nvCxnSpPr>
        <p:spPr bwMode="auto">
          <a:xfrm>
            <a:off x="50196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Lige forbindelse 184"/>
          <p:cNvCxnSpPr/>
          <p:nvPr>
            <p:custDataLst>
              <p:tags r:id="rId103"/>
            </p:custDataLst>
          </p:nvPr>
        </p:nvCxnSpPr>
        <p:spPr bwMode="auto">
          <a:xfrm>
            <a:off x="51498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Lige forbindelse 185"/>
          <p:cNvCxnSpPr/>
          <p:nvPr>
            <p:custDataLst>
              <p:tags r:id="rId104"/>
            </p:custDataLst>
          </p:nvPr>
        </p:nvCxnSpPr>
        <p:spPr bwMode="auto">
          <a:xfrm>
            <a:off x="52784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Lige forbindelse 253"/>
          <p:cNvCxnSpPr/>
          <p:nvPr>
            <p:custDataLst>
              <p:tags r:id="rId105"/>
            </p:custDataLst>
          </p:nvPr>
        </p:nvCxnSpPr>
        <p:spPr bwMode="auto">
          <a:xfrm>
            <a:off x="87582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Lige forbindelse 225"/>
          <p:cNvCxnSpPr/>
          <p:nvPr>
            <p:custDataLst>
              <p:tags r:id="rId106"/>
            </p:custDataLst>
          </p:nvPr>
        </p:nvCxnSpPr>
        <p:spPr bwMode="auto">
          <a:xfrm>
            <a:off x="55356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Lige forbindelse 227"/>
          <p:cNvCxnSpPr/>
          <p:nvPr>
            <p:custDataLst>
              <p:tags r:id="rId107"/>
            </p:custDataLst>
          </p:nvPr>
        </p:nvCxnSpPr>
        <p:spPr bwMode="auto">
          <a:xfrm>
            <a:off x="56642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Lige forbindelse 228"/>
          <p:cNvCxnSpPr/>
          <p:nvPr>
            <p:custDataLst>
              <p:tags r:id="rId108"/>
            </p:custDataLst>
          </p:nvPr>
        </p:nvCxnSpPr>
        <p:spPr bwMode="auto">
          <a:xfrm>
            <a:off x="5794375"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Lige forbindelse 229"/>
          <p:cNvCxnSpPr/>
          <p:nvPr>
            <p:custDataLst>
              <p:tags r:id="rId109"/>
            </p:custDataLst>
          </p:nvPr>
        </p:nvCxnSpPr>
        <p:spPr bwMode="auto">
          <a:xfrm>
            <a:off x="592296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Lige forbindelse 230"/>
          <p:cNvCxnSpPr/>
          <p:nvPr>
            <p:custDataLst>
              <p:tags r:id="rId110"/>
            </p:custDataLst>
          </p:nvPr>
        </p:nvCxnSpPr>
        <p:spPr bwMode="auto">
          <a:xfrm>
            <a:off x="605155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Lige forbindelse 231"/>
          <p:cNvCxnSpPr/>
          <p:nvPr>
            <p:custDataLst>
              <p:tags r:id="rId111"/>
            </p:custDataLst>
          </p:nvPr>
        </p:nvCxnSpPr>
        <p:spPr bwMode="auto">
          <a:xfrm>
            <a:off x="6180138"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Lige forbindelse 232"/>
          <p:cNvCxnSpPr/>
          <p:nvPr>
            <p:custDataLst>
              <p:tags r:id="rId112"/>
            </p:custDataLst>
          </p:nvPr>
        </p:nvCxnSpPr>
        <p:spPr bwMode="auto">
          <a:xfrm>
            <a:off x="6310313"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Lige forbindelse 233"/>
          <p:cNvCxnSpPr/>
          <p:nvPr>
            <p:custDataLst>
              <p:tags r:id="rId113"/>
            </p:custDataLst>
          </p:nvPr>
        </p:nvCxnSpPr>
        <p:spPr bwMode="auto">
          <a:xfrm>
            <a:off x="6438900" y="477838"/>
            <a:ext cx="0" cy="351472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Lige forbindelse 56"/>
          <p:cNvCxnSpPr/>
          <p:nvPr>
            <p:custDataLst>
              <p:tags r:id="rId114"/>
            </p:custDataLst>
          </p:nvPr>
        </p:nvCxnSpPr>
        <p:spPr bwMode="auto">
          <a:xfrm>
            <a:off x="354013" y="796925"/>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Lige forbindelse 200"/>
          <p:cNvCxnSpPr/>
          <p:nvPr>
            <p:custDataLst>
              <p:tags r:id="rId115"/>
            </p:custDataLst>
          </p:nvPr>
        </p:nvCxnSpPr>
        <p:spPr bwMode="auto">
          <a:xfrm>
            <a:off x="354013" y="1116013"/>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p:nvPr>
            <p:custDataLst>
              <p:tags r:id="rId116"/>
            </p:custDataLst>
          </p:nvPr>
        </p:nvCxnSpPr>
        <p:spPr bwMode="auto">
          <a:xfrm>
            <a:off x="354013" y="2765425"/>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p:nvPr>
            <p:custDataLst>
              <p:tags r:id="rId117"/>
            </p:custDataLst>
          </p:nvPr>
        </p:nvCxnSpPr>
        <p:spPr bwMode="auto">
          <a:xfrm>
            <a:off x="354013" y="3354388"/>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Lige forbindelse 199"/>
          <p:cNvCxnSpPr/>
          <p:nvPr>
            <p:custDataLst>
              <p:tags r:id="rId118"/>
            </p:custDataLst>
          </p:nvPr>
        </p:nvCxnSpPr>
        <p:spPr bwMode="auto">
          <a:xfrm>
            <a:off x="354013" y="3673475"/>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p:nvPr>
            <p:custDataLst>
              <p:tags r:id="rId119"/>
            </p:custDataLst>
          </p:nvPr>
        </p:nvCxnSpPr>
        <p:spPr bwMode="auto">
          <a:xfrm>
            <a:off x="354013" y="2160588"/>
            <a:ext cx="8423275"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Lige forbindelse 65"/>
          <p:cNvCxnSpPr/>
          <p:nvPr>
            <p:custDataLst>
              <p:tags r:id="rId120"/>
            </p:custDataLst>
          </p:nvPr>
        </p:nvCxnSpPr>
        <p:spPr bwMode="auto">
          <a:xfrm>
            <a:off x="354013" y="3992563"/>
            <a:ext cx="842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Lige forbindelse 64"/>
          <p:cNvCxnSpPr/>
          <p:nvPr>
            <p:custDataLst>
              <p:tags r:id="rId121"/>
            </p:custDataLst>
          </p:nvPr>
        </p:nvCxnSpPr>
        <p:spPr bwMode="auto">
          <a:xfrm>
            <a:off x="354013" y="477838"/>
            <a:ext cx="842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3" name="Rektangel 222"/>
          <p:cNvSpPr/>
          <p:nvPr>
            <p:custDataLst>
              <p:tags r:id="rId122"/>
            </p:custDataLst>
          </p:nvPr>
        </p:nvSpPr>
        <p:spPr bwMode="auto">
          <a:xfrm>
            <a:off x="4117975" y="584200"/>
            <a:ext cx="736600" cy="98425"/>
          </a:xfrm>
          <a:prstGeom prst="rect">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0" name="Højrepil 9"/>
          <p:cNvSpPr/>
          <p:nvPr>
            <p:custDataLst>
              <p:tags r:id="rId123"/>
            </p:custDataLst>
          </p:nvPr>
        </p:nvSpPr>
        <p:spPr bwMode="auto">
          <a:xfrm>
            <a:off x="5407025" y="1497013"/>
            <a:ext cx="3486150" cy="196850"/>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8" name="Venstrepil 217"/>
          <p:cNvSpPr/>
          <p:nvPr>
            <p:custDataLst>
              <p:tags r:id="rId124"/>
            </p:custDataLst>
          </p:nvPr>
        </p:nvSpPr>
        <p:spPr bwMode="auto">
          <a:xfrm>
            <a:off x="3081338" y="534988"/>
            <a:ext cx="263525" cy="196850"/>
          </a:xfrm>
          <a:prstGeom prst="leftArrow">
            <a:avLst>
              <a:gd name="adj1" fmla="val 50000"/>
              <a:gd name="adj2" fmla="val 40660"/>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15" name="Kantet højreparentes 114"/>
          <p:cNvSpPr/>
          <p:nvPr>
            <p:custDataLst>
              <p:tags r:id="rId125"/>
            </p:custDataLst>
          </p:nvPr>
        </p:nvSpPr>
        <p:spPr bwMode="auto">
          <a:xfrm rot="5400000">
            <a:off x="5278438" y="3973513"/>
            <a:ext cx="107950" cy="220663"/>
          </a:xfrm>
          <a:prstGeom prst="rightBracket">
            <a:avLst>
              <a:gd name="adj" fmla="val 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sz="1200"/>
          </a:p>
        </p:txBody>
      </p:sp>
      <p:sp>
        <p:nvSpPr>
          <p:cNvPr id="116" name="Ligebenet trekant 115"/>
          <p:cNvSpPr/>
          <p:nvPr>
            <p:custDataLst>
              <p:tags r:id="rId126"/>
            </p:custDataLst>
          </p:nvPr>
        </p:nvSpPr>
        <p:spPr bwMode="auto">
          <a:xfrm rot="10800000">
            <a:off x="5226050" y="4137025"/>
            <a:ext cx="212725" cy="107950"/>
          </a:xfrm>
          <a:prstGeom prst="triangle">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5" name="Ligebenet trekant 14"/>
          <p:cNvSpPr/>
          <p:nvPr>
            <p:custDataLst>
              <p:tags r:id="rId127"/>
            </p:custDataLst>
          </p:nvPr>
        </p:nvSpPr>
        <p:spPr bwMode="gray">
          <a:xfrm>
            <a:off x="5000625" y="89535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Ligebenet trekant 2"/>
          <p:cNvSpPr/>
          <p:nvPr>
            <p:custDataLst>
              <p:tags r:id="rId128"/>
            </p:custDataLst>
          </p:nvPr>
        </p:nvSpPr>
        <p:spPr bwMode="gray">
          <a:xfrm>
            <a:off x="3711575" y="89535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tekst 3"/>
          <p:cNvSpPr>
            <a:spLocks noGrp="1"/>
          </p:cNvSpPr>
          <p:nvPr>
            <p:custDataLst>
              <p:tags r:id="rId129"/>
            </p:custDataLst>
          </p:nvPr>
        </p:nvSpPr>
        <p:spPr bwMode="auto">
          <a:xfrm>
            <a:off x="425450" y="574675"/>
            <a:ext cx="758825"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Møder i </a:t>
            </a:r>
            <a:r>
              <a:rPr lang="da-DK" altLang="en-US" sz="825" dirty="0" err="1">
                <a:latin typeface="+mn-lt"/>
              </a:rPr>
              <a:t>DUG’en</a:t>
            </a:r>
            <a:endParaRPr lang="da-DK" sz="825" dirty="0">
              <a:latin typeface="+mn-lt"/>
            </a:endParaRPr>
          </a:p>
        </p:txBody>
      </p:sp>
      <p:sp useBgFill="1">
        <p:nvSpPr>
          <p:cNvPr id="143" name="Pladsholder til tekst 3"/>
          <p:cNvSpPr>
            <a:spLocks noGrp="1"/>
          </p:cNvSpPr>
          <p:nvPr>
            <p:custDataLst>
              <p:tags r:id="rId130"/>
            </p:custDataLst>
          </p:nvPr>
        </p:nvSpPr>
        <p:spPr bwMode="auto">
          <a:xfrm>
            <a:off x="3506788" y="1031875"/>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sz="800" dirty="0" smtClean="0">
                <a:latin typeface="+mn-lt"/>
              </a:rPr>
              <a:t>02-10-2024</a:t>
            </a:r>
            <a:endParaRPr lang="da-DK" dirty="0">
              <a:latin typeface="+mn-lt"/>
            </a:endParaRPr>
          </a:p>
        </p:txBody>
      </p:sp>
      <p:sp useBgFill="1">
        <p:nvSpPr>
          <p:cNvPr id="145" name="Pladsholder til tekst 3"/>
          <p:cNvSpPr>
            <a:spLocks noGrp="1"/>
          </p:cNvSpPr>
          <p:nvPr>
            <p:custDataLst>
              <p:tags r:id="rId131"/>
            </p:custDataLst>
          </p:nvPr>
        </p:nvSpPr>
        <p:spPr bwMode="auto">
          <a:xfrm>
            <a:off x="4795838" y="1031875"/>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1FCB0D7-EAED-4345-BF65-CB0E704BAC44}" type="datetime'''''11''''''''''''''-''''1''''2-''''202''''''4'''''''''''">
              <a:rPr lang="da-DK" altLang="en-US" sz="800" smtClean="0">
                <a:latin typeface="+mn-lt"/>
              </a:rPr>
              <a:pPr/>
              <a:t>11-12-2024</a:t>
            </a:fld>
            <a:endParaRPr lang="da-DK" sz="800" dirty="0">
              <a:latin typeface="+mn-lt"/>
            </a:endParaRPr>
          </a:p>
        </p:txBody>
      </p:sp>
      <p:sp>
        <p:nvSpPr>
          <p:cNvPr id="8" name="Pladsholder til tekst 3"/>
          <p:cNvSpPr>
            <a:spLocks noGrp="1"/>
          </p:cNvSpPr>
          <p:nvPr>
            <p:custDataLst>
              <p:tags r:id="rId132"/>
            </p:custDataLst>
          </p:nvPr>
        </p:nvSpPr>
        <p:spPr bwMode="auto">
          <a:xfrm>
            <a:off x="425449" y="1212850"/>
            <a:ext cx="5270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solidFill>
                  <a:schemeClr val="bg1"/>
                </a:solidFill>
                <a:latin typeface="+mn-lt"/>
              </a:rPr>
              <a:t>Leverancer</a:t>
            </a:r>
            <a:endParaRPr lang="da-DK" sz="825" dirty="0">
              <a:solidFill>
                <a:schemeClr val="bg1"/>
              </a:solidFill>
              <a:latin typeface="+mn-lt"/>
            </a:endParaRPr>
          </a:p>
        </p:txBody>
      </p:sp>
      <p:sp>
        <p:nvSpPr>
          <p:cNvPr id="13" name="Pladsholder til tekst 3"/>
          <p:cNvSpPr>
            <a:spLocks noGrp="1"/>
          </p:cNvSpPr>
          <p:nvPr>
            <p:custDataLst>
              <p:tags r:id="rId133"/>
            </p:custDataLst>
          </p:nvPr>
        </p:nvSpPr>
        <p:spPr bwMode="auto">
          <a:xfrm>
            <a:off x="425450" y="307975"/>
            <a:ext cx="1533525"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1050" b="1" dirty="0">
                <a:latin typeface="+mn-lt"/>
              </a:rPr>
              <a:t>Tidsplan for </a:t>
            </a:r>
            <a:r>
              <a:rPr lang="da-DK" altLang="en-US" sz="1050" b="1" dirty="0" smtClean="0">
                <a:latin typeface="+mn-lt"/>
              </a:rPr>
              <a:t>varme-DUG</a:t>
            </a:r>
            <a:endParaRPr lang="da-DK" sz="1050" b="1" dirty="0">
              <a:latin typeface="+mn-lt"/>
            </a:endParaRPr>
          </a:p>
        </p:txBody>
      </p:sp>
      <p:sp>
        <p:nvSpPr>
          <p:cNvPr id="256" name="Pladsholder til tekst 3"/>
          <p:cNvSpPr>
            <a:spLocks noGrp="1"/>
          </p:cNvSpPr>
          <p:nvPr>
            <p:custDataLst>
              <p:tags r:id="rId134"/>
            </p:custDataLst>
          </p:nvPr>
        </p:nvSpPr>
        <p:spPr bwMode="auto">
          <a:xfrm>
            <a:off x="425450" y="893763"/>
            <a:ext cx="534988"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FFD møder</a:t>
            </a:r>
            <a:endParaRPr lang="da-DK" sz="825" dirty="0">
              <a:latin typeface="+mn-lt"/>
            </a:endParaRPr>
          </a:p>
        </p:txBody>
      </p:sp>
      <p:sp>
        <p:nvSpPr>
          <p:cNvPr id="318" name="Pladsholder til tekst 3"/>
          <p:cNvSpPr>
            <a:spLocks noGrp="1"/>
          </p:cNvSpPr>
          <p:nvPr>
            <p:custDataLst>
              <p:tags r:id="rId135"/>
            </p:custDataLst>
          </p:nvPr>
        </p:nvSpPr>
        <p:spPr bwMode="auto">
          <a:xfrm>
            <a:off x="425449" y="1531938"/>
            <a:ext cx="2381250" cy="5318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900" b="1" dirty="0">
                <a:latin typeface="+mn-lt"/>
                <a:ea typeface="+mn-ea"/>
                <a:cs typeface="+mn-cs"/>
              </a:rPr>
              <a:t>Leverance </a:t>
            </a:r>
            <a:r>
              <a:rPr lang="da-DK" altLang="en-US" sz="900" b="1" dirty="0" smtClean="0">
                <a:latin typeface="+mn-lt"/>
                <a:ea typeface="+mn-ea"/>
                <a:cs typeface="+mn-cs"/>
              </a:rPr>
              <a:t>6: </a:t>
            </a:r>
            <a:r>
              <a:rPr lang="da-DK" altLang="en-US" sz="900" dirty="0">
                <a:latin typeface="+mn-lt"/>
                <a:ea typeface="+mn-ea"/>
                <a:cs typeface="+mn-cs"/>
              </a:rPr>
              <a:t>Anbefaling om nemmere </a:t>
            </a:r>
            <a:endParaRPr lang="da-DK" altLang="en-US" sz="900" dirty="0" smtClean="0">
              <a:latin typeface="+mn-lt"/>
              <a:ea typeface="+mn-ea"/>
              <a:cs typeface="+mn-cs"/>
            </a:endParaRPr>
          </a:p>
          <a:p>
            <a:pPr marL="0" indent="0">
              <a:spcBef>
                <a:spcPct val="0"/>
              </a:spcBef>
              <a:spcAft>
                <a:spcPct val="0"/>
              </a:spcAft>
              <a:buNone/>
            </a:pPr>
            <a:r>
              <a:rPr lang="da-DK" altLang="en-US" sz="900" dirty="0" smtClean="0">
                <a:latin typeface="+mn-lt"/>
                <a:ea typeface="+mn-ea"/>
                <a:cs typeface="+mn-cs"/>
              </a:rPr>
              <a:t>og </a:t>
            </a:r>
            <a:r>
              <a:rPr lang="da-DK" altLang="en-US" sz="900" dirty="0">
                <a:latin typeface="+mn-lt"/>
                <a:ea typeface="+mn-ea"/>
                <a:cs typeface="+mn-cs"/>
              </a:rPr>
              <a:t>ensartet adgang til data om fjernvarmeproduktion</a:t>
            </a:r>
            <a:endParaRPr lang="da-DK" sz="800" b="1" dirty="0">
              <a:latin typeface="+mn-lt"/>
              <a:ea typeface="+mn-ea"/>
              <a:cs typeface="+mn-cs"/>
            </a:endParaRPr>
          </a:p>
        </p:txBody>
      </p:sp>
      <p:sp>
        <p:nvSpPr>
          <p:cNvPr id="113" name="Pladsholder til tekst 3"/>
          <p:cNvSpPr>
            <a:spLocks noGrp="1"/>
          </p:cNvSpPr>
          <p:nvPr>
            <p:custDataLst>
              <p:tags r:id="rId136"/>
            </p:custDataLst>
          </p:nvPr>
        </p:nvSpPr>
        <p:spPr bwMode="auto">
          <a:xfrm>
            <a:off x="5116513" y="4262438"/>
            <a:ext cx="4318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900" dirty="0">
                <a:latin typeface="+mn-lt"/>
              </a:rPr>
              <a:t>Juleferie</a:t>
            </a:r>
            <a:endParaRPr lang="da-DK" sz="1050" dirty="0">
              <a:latin typeface="+mn-lt"/>
            </a:endParaRPr>
          </a:p>
        </p:txBody>
      </p:sp>
      <p:sp>
        <p:nvSpPr>
          <p:cNvPr id="167" name="Pladsholder til tekst 3"/>
          <p:cNvSpPr>
            <a:spLocks noGrp="1"/>
          </p:cNvSpPr>
          <p:nvPr>
            <p:custDataLst>
              <p:tags r:id="rId137"/>
            </p:custDataLst>
          </p:nvPr>
        </p:nvSpPr>
        <p:spPr bwMode="auto">
          <a:xfrm>
            <a:off x="425450" y="2259013"/>
            <a:ext cx="2584450" cy="4095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sz="900" b="1" dirty="0" smtClean="0">
                <a:latin typeface="+mj-lt"/>
                <a:ea typeface="+mn-ea"/>
                <a:cs typeface="+mn-cs"/>
              </a:rPr>
              <a:t>Leverance 7: </a:t>
            </a:r>
            <a:r>
              <a:rPr lang="da-DK" sz="900" dirty="0">
                <a:latin typeface="+mj-lt"/>
                <a:ea typeface="+mn-ea"/>
                <a:cs typeface="+mn-cs"/>
              </a:rPr>
              <a:t>Anbefaling vedr. </a:t>
            </a:r>
            <a:r>
              <a:rPr lang="da-DK" sz="900" dirty="0" smtClean="0">
                <a:latin typeface="+mj-lt"/>
                <a:ea typeface="+mn-ea"/>
                <a:cs typeface="+mn-cs"/>
              </a:rPr>
              <a:t>dataunderstøttelse</a:t>
            </a:r>
          </a:p>
          <a:p>
            <a:pPr marL="0" indent="0">
              <a:spcBef>
                <a:spcPct val="0"/>
              </a:spcBef>
              <a:spcAft>
                <a:spcPct val="0"/>
              </a:spcAft>
              <a:buNone/>
            </a:pPr>
            <a:r>
              <a:rPr lang="da-DK" sz="900" dirty="0" smtClean="0">
                <a:latin typeface="+mj-lt"/>
                <a:ea typeface="+mn-ea"/>
                <a:cs typeface="+mn-cs"/>
              </a:rPr>
              <a:t> </a:t>
            </a:r>
            <a:r>
              <a:rPr lang="da-DK" sz="900" dirty="0">
                <a:latin typeface="+mj-lt"/>
                <a:ea typeface="+mn-ea"/>
                <a:cs typeface="+mn-cs"/>
              </a:rPr>
              <a:t>af fjernvarmekunder </a:t>
            </a:r>
            <a:r>
              <a:rPr lang="da-DK" sz="900" dirty="0" smtClean="0">
                <a:latin typeface="+mj-lt"/>
                <a:ea typeface="+mn-ea"/>
                <a:cs typeface="+mn-cs"/>
              </a:rPr>
              <a:t>og </a:t>
            </a:r>
            <a:r>
              <a:rPr lang="da-DK" sz="900" dirty="0">
                <a:latin typeface="+mj-lt"/>
                <a:ea typeface="+mn-ea"/>
                <a:cs typeface="+mn-cs"/>
              </a:rPr>
              <a:t>slutbrugere </a:t>
            </a:r>
          </a:p>
          <a:p>
            <a:pPr marL="0" indent="0">
              <a:spcBef>
                <a:spcPct val="0"/>
              </a:spcBef>
              <a:spcAft>
                <a:spcPct val="0"/>
              </a:spcAft>
              <a:buNone/>
            </a:pPr>
            <a:r>
              <a:rPr lang="da-DK" sz="900" dirty="0" smtClean="0">
                <a:latin typeface="+mj-lt"/>
                <a:ea typeface="+mn-ea"/>
                <a:cs typeface="+mn-cs"/>
              </a:rPr>
              <a:t>til </a:t>
            </a:r>
            <a:r>
              <a:rPr lang="da-DK" sz="900" dirty="0">
                <a:latin typeface="+mj-lt"/>
                <a:ea typeface="+mn-ea"/>
                <a:cs typeface="+mn-cs"/>
              </a:rPr>
              <a:t>fremme af energieffektivitet i fjernvarmesystemet</a:t>
            </a:r>
          </a:p>
        </p:txBody>
      </p:sp>
      <p:sp>
        <p:nvSpPr>
          <p:cNvPr id="189" name="Pladsholder til tekst 3"/>
          <p:cNvSpPr>
            <a:spLocks noGrp="1"/>
          </p:cNvSpPr>
          <p:nvPr>
            <p:custDataLst>
              <p:tags r:id="rId138"/>
            </p:custDataLst>
          </p:nvPr>
        </p:nvSpPr>
        <p:spPr bwMode="auto">
          <a:xfrm>
            <a:off x="425450" y="2862263"/>
            <a:ext cx="2387600" cy="3952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sz="900" b="1" dirty="0" smtClean="0">
                <a:latin typeface="+mj-lt"/>
              </a:rPr>
              <a:t>Leverance 8: </a:t>
            </a:r>
            <a:r>
              <a:rPr lang="da-DK" sz="900" dirty="0" smtClean="0">
                <a:latin typeface="+mj-lt"/>
              </a:rPr>
              <a:t>Anbefaling </a:t>
            </a:r>
            <a:r>
              <a:rPr lang="da-DK" sz="900" dirty="0">
                <a:latin typeface="+mj-lt"/>
              </a:rPr>
              <a:t>om nemmere </a:t>
            </a:r>
            <a:r>
              <a:rPr lang="da-DK" sz="900" dirty="0" smtClean="0">
                <a:latin typeface="+mj-lt"/>
              </a:rPr>
              <a:t>adgang</a:t>
            </a:r>
          </a:p>
          <a:p>
            <a:pPr marL="0" indent="0">
              <a:spcBef>
                <a:spcPct val="0"/>
              </a:spcBef>
              <a:spcAft>
                <a:spcPct val="0"/>
              </a:spcAft>
              <a:buNone/>
            </a:pPr>
            <a:r>
              <a:rPr lang="da-DK" sz="900" dirty="0" smtClean="0">
                <a:latin typeface="+mj-lt"/>
              </a:rPr>
              <a:t> </a:t>
            </a:r>
            <a:r>
              <a:rPr lang="da-DK" sz="900" dirty="0">
                <a:latin typeface="+mj-lt"/>
              </a:rPr>
              <a:t>til </a:t>
            </a:r>
            <a:r>
              <a:rPr lang="da-DK" sz="900" dirty="0" smtClean="0">
                <a:latin typeface="+mj-lt"/>
              </a:rPr>
              <a:t>data fra </a:t>
            </a:r>
            <a:r>
              <a:rPr lang="da-DK" sz="900" dirty="0">
                <a:latin typeface="+mj-lt"/>
              </a:rPr>
              <a:t>slutbrugere af fjernvarme</a:t>
            </a:r>
          </a:p>
          <a:p>
            <a:pPr marL="0" indent="0">
              <a:spcBef>
                <a:spcPct val="0"/>
              </a:spcBef>
              <a:spcAft>
                <a:spcPct val="0"/>
              </a:spcAft>
              <a:buNone/>
            </a:pPr>
            <a:endParaRPr lang="da-DK" sz="800" dirty="0">
              <a:latin typeface="+mn-lt"/>
              <a:ea typeface="+mn-ea"/>
              <a:cs typeface="+mn-cs"/>
            </a:endParaRPr>
          </a:p>
        </p:txBody>
      </p:sp>
      <p:sp>
        <p:nvSpPr>
          <p:cNvPr id="203" name="Afrundet rektangel 202"/>
          <p:cNvSpPr/>
          <p:nvPr/>
        </p:nvSpPr>
        <p:spPr>
          <a:xfrm>
            <a:off x="353616" y="4174939"/>
            <a:ext cx="458500" cy="872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04" name="Afrundet rektangel 203"/>
          <p:cNvSpPr/>
          <p:nvPr/>
        </p:nvSpPr>
        <p:spPr>
          <a:xfrm>
            <a:off x="353616" y="4461638"/>
            <a:ext cx="458500" cy="87284"/>
          </a:xfrm>
          <a:prstGeom prst="roundRect">
            <a:avLst/>
          </a:prstGeom>
          <a:solidFill>
            <a:srgbClr val="AED9DE"/>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06" name="Tekstfelt 205"/>
          <p:cNvSpPr txBox="1"/>
          <p:nvPr/>
        </p:nvSpPr>
        <p:spPr>
          <a:xfrm>
            <a:off x="839099" y="4412948"/>
            <a:ext cx="1087376" cy="207749"/>
          </a:xfrm>
          <a:prstGeom prst="rect">
            <a:avLst/>
          </a:prstGeom>
          <a:noFill/>
        </p:spPr>
        <p:txBody>
          <a:bodyPr wrap="square" rtlCol="0">
            <a:spAutoFit/>
          </a:bodyPr>
          <a:lstStyle/>
          <a:p>
            <a:r>
              <a:rPr lang="da-DK" sz="750" dirty="0"/>
              <a:t>Udarbejdelsesproces</a:t>
            </a:r>
          </a:p>
        </p:txBody>
      </p:sp>
      <p:sp>
        <p:nvSpPr>
          <p:cNvPr id="215" name="Rektangel 214"/>
          <p:cNvSpPr/>
          <p:nvPr/>
        </p:nvSpPr>
        <p:spPr>
          <a:xfrm>
            <a:off x="2345259" y="4381214"/>
            <a:ext cx="630301" cy="207749"/>
          </a:xfrm>
          <a:prstGeom prst="rect">
            <a:avLst/>
          </a:prstGeom>
        </p:spPr>
        <p:txBody>
          <a:bodyPr wrap="none">
            <a:spAutoFit/>
          </a:bodyPr>
          <a:lstStyle/>
          <a:p>
            <a:r>
              <a:rPr lang="da-DK" sz="750" dirty="0"/>
              <a:t>Leverance</a:t>
            </a:r>
          </a:p>
        </p:txBody>
      </p:sp>
      <p:sp>
        <p:nvSpPr>
          <p:cNvPr id="217" name="Rektangel 216"/>
          <p:cNvSpPr/>
          <p:nvPr/>
        </p:nvSpPr>
        <p:spPr>
          <a:xfrm>
            <a:off x="2342792" y="4131839"/>
            <a:ext cx="1124026" cy="207749"/>
          </a:xfrm>
          <a:prstGeom prst="rect">
            <a:avLst/>
          </a:prstGeom>
        </p:spPr>
        <p:txBody>
          <a:bodyPr wrap="none">
            <a:spAutoFit/>
          </a:bodyPr>
          <a:lstStyle/>
          <a:p>
            <a:r>
              <a:rPr lang="da-DK" sz="750" dirty="0"/>
              <a:t>DUG eller FFD møder</a:t>
            </a:r>
          </a:p>
        </p:txBody>
      </p:sp>
      <p:sp>
        <p:nvSpPr>
          <p:cNvPr id="4" name="Rektangel 3"/>
          <p:cNvSpPr/>
          <p:nvPr/>
        </p:nvSpPr>
        <p:spPr>
          <a:xfrm>
            <a:off x="834955" y="4131839"/>
            <a:ext cx="1250663" cy="213585"/>
          </a:xfrm>
          <a:prstGeom prst="rect">
            <a:avLst/>
          </a:prstGeom>
        </p:spPr>
        <p:txBody>
          <a:bodyPr wrap="none">
            <a:spAutoFit/>
          </a:bodyPr>
          <a:lstStyle/>
          <a:p>
            <a:r>
              <a:rPr lang="da-DK" sz="788" dirty="0"/>
              <a:t>Mødemuligheder i </a:t>
            </a:r>
            <a:r>
              <a:rPr lang="da-DK" sz="788" dirty="0" smtClean="0"/>
              <a:t>DUG</a:t>
            </a:r>
            <a:endParaRPr lang="da-DK" sz="788" dirty="0"/>
          </a:p>
        </p:txBody>
      </p:sp>
      <p:sp>
        <p:nvSpPr>
          <p:cNvPr id="20" name="Beslutning 19"/>
          <p:cNvSpPr/>
          <p:nvPr/>
        </p:nvSpPr>
        <p:spPr>
          <a:xfrm>
            <a:off x="2174702" y="4367444"/>
            <a:ext cx="161329" cy="18147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51" name="Ligebenet trekant 50"/>
          <p:cNvSpPr/>
          <p:nvPr/>
        </p:nvSpPr>
        <p:spPr>
          <a:xfrm>
            <a:off x="2180553" y="4095206"/>
            <a:ext cx="141854" cy="1910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Tree>
    <p:extLst>
      <p:ext uri="{BB962C8B-B14F-4D97-AF65-F5344CB8AC3E}">
        <p14:creationId xmlns:p14="http://schemas.microsoft.com/office/powerpoint/2010/main" val="280352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25. september 2024</a:t>
            </a:fld>
            <a:endParaRPr lang="da-DK" dirty="0"/>
          </a:p>
        </p:txBody>
      </p:sp>
      <p:sp>
        <p:nvSpPr>
          <p:cNvPr id="3" name="Pladsholder til slidenummer 2"/>
          <p:cNvSpPr>
            <a:spLocks noGrp="1"/>
          </p:cNvSpPr>
          <p:nvPr>
            <p:ph type="sldNum" sz="quarter" idx="18"/>
          </p:nvPr>
        </p:nvSpPr>
        <p:spPr/>
        <p:txBody>
          <a:bodyPr/>
          <a:lstStyle/>
          <a:p>
            <a:r>
              <a:rPr lang="da-DK" smtClean="0"/>
              <a:t>Side </a:t>
            </a:r>
            <a:fld id="{8E044AEF-F590-47CE-BE8F-5C241A59BA2A}" type="slidenum">
              <a:rPr lang="da-DK" smtClean="0"/>
              <a:pPr/>
              <a:t>8</a:t>
            </a:fld>
            <a:endParaRPr lang="da-DK" dirty="0"/>
          </a:p>
        </p:txBody>
      </p:sp>
      <p:sp>
        <p:nvSpPr>
          <p:cNvPr id="4" name="Pladsholder til tekst 3"/>
          <p:cNvSpPr>
            <a:spLocks noGrp="1"/>
          </p:cNvSpPr>
          <p:nvPr>
            <p:ph type="body" sz="quarter" idx="21"/>
          </p:nvPr>
        </p:nvSpPr>
        <p:spPr>
          <a:solidFill>
            <a:srgbClr val="40B1BD"/>
          </a:solidFill>
        </p:spPr>
        <p:txBody>
          <a:bodyPr/>
          <a:lstStyle/>
          <a:p>
            <a:r>
              <a:rPr lang="da-DK" dirty="0" smtClean="0"/>
              <a:t>Baggrund ift. </a:t>
            </a:r>
            <a:r>
              <a:rPr lang="da-DK" dirty="0" err="1" smtClean="0"/>
              <a:t>DUG’ernes</a:t>
            </a:r>
            <a:r>
              <a:rPr lang="da-DK" dirty="0" smtClean="0"/>
              <a:t> arbejdsprogrammer</a:t>
            </a:r>
            <a:endParaRPr lang="da-DK" dirty="0"/>
          </a:p>
        </p:txBody>
      </p:sp>
      <p:sp>
        <p:nvSpPr>
          <p:cNvPr id="5" name="Pladsholder til tekst 4"/>
          <p:cNvSpPr>
            <a:spLocks noGrp="1"/>
          </p:cNvSpPr>
          <p:nvPr>
            <p:ph type="body" sz="quarter" idx="14"/>
          </p:nvPr>
        </p:nvSpPr>
        <p:spPr>
          <a:xfrm>
            <a:off x="215584" y="1174881"/>
            <a:ext cx="8460872" cy="3419999"/>
          </a:xfrm>
        </p:spPr>
        <p:txBody>
          <a:bodyPr/>
          <a:lstStyle/>
          <a:p>
            <a:r>
              <a:rPr lang="da-DK" dirty="0" smtClean="0"/>
              <a:t>Forum </a:t>
            </a:r>
            <a:r>
              <a:rPr lang="da-DK" dirty="0"/>
              <a:t>for Forsyningsdata (FFD) sætter retning for partnerskabet ved at vedtage overordnede målsætninger og </a:t>
            </a:r>
            <a:r>
              <a:rPr lang="da-DK" dirty="0" smtClean="0"/>
              <a:t>principper (som dermed udgør </a:t>
            </a:r>
            <a:r>
              <a:rPr lang="da-DK" dirty="0" err="1" smtClean="0"/>
              <a:t>FDPs</a:t>
            </a:r>
            <a:r>
              <a:rPr lang="da-DK" dirty="0" smtClean="0"/>
              <a:t> arbejdsplan) </a:t>
            </a:r>
            <a:r>
              <a:rPr lang="da-DK" dirty="0"/>
              <a:t>og løbende at genbesøge disse. På baggrund af målsætninger og principper udarbejder de enkelte Dataudviklingsgrupper (</a:t>
            </a:r>
            <a:r>
              <a:rPr lang="da-DK" dirty="0" err="1"/>
              <a:t>DUG’er</a:t>
            </a:r>
            <a:r>
              <a:rPr lang="da-DK" dirty="0"/>
              <a:t>) et </a:t>
            </a:r>
            <a:r>
              <a:rPr lang="da-DK" dirty="0" smtClean="0"/>
              <a:t>arbejdsprogram hver. Arbejdsprogrammerne revideres løbende i </a:t>
            </a:r>
            <a:r>
              <a:rPr lang="da-DK" dirty="0" err="1" smtClean="0"/>
              <a:t>FDPs</a:t>
            </a:r>
            <a:r>
              <a:rPr lang="da-DK" dirty="0" smtClean="0"/>
              <a:t> programperiod</a:t>
            </a:r>
            <a:r>
              <a:rPr lang="da-DK" dirty="0"/>
              <a:t>e</a:t>
            </a:r>
            <a:r>
              <a:rPr lang="da-DK" dirty="0" smtClean="0"/>
              <a:t>.</a:t>
            </a:r>
            <a:endParaRPr lang="da-DK" dirty="0"/>
          </a:p>
          <a:p>
            <a:r>
              <a:rPr lang="da-DK" dirty="0"/>
              <a:t>FFD sikrer fremdrift i partnerskabet ved løbende at forholde sig til </a:t>
            </a:r>
            <a:r>
              <a:rPr lang="da-DK" dirty="0" err="1"/>
              <a:t>DUG’er</a:t>
            </a:r>
            <a:r>
              <a:rPr lang="da-DK" dirty="0"/>
              <a:t> og </a:t>
            </a:r>
            <a:r>
              <a:rPr lang="da-DK" dirty="0" err="1"/>
              <a:t>TAUs</a:t>
            </a:r>
            <a:r>
              <a:rPr lang="da-DK" dirty="0"/>
              <a:t> arbejdsprogram. For at sikre en smidig proces skal FFD dog ikke godkende disse. Det betyder, at </a:t>
            </a:r>
            <a:r>
              <a:rPr lang="da-DK" dirty="0" err="1"/>
              <a:t>DUG’er</a:t>
            </a:r>
            <a:r>
              <a:rPr lang="da-DK" dirty="0"/>
              <a:t> og TAU kan igangsætte de leverancer, disse fora finder nødvendige for at understøtte partnerskabets overordnede målsætninger, uden godkendelse fra FFD</a:t>
            </a:r>
            <a:r>
              <a:rPr lang="da-DK" dirty="0" smtClean="0"/>
              <a:t>.</a:t>
            </a:r>
          </a:p>
          <a:p>
            <a:r>
              <a:rPr lang="da-DK" dirty="0"/>
              <a:t>Der udarbejdes 1-sides leverancebeskrivelser for hver leverance. Leverancer afsluttes løbende gennem </a:t>
            </a:r>
            <a:r>
              <a:rPr lang="da-DK" dirty="0" err="1"/>
              <a:t>FDPs</a:t>
            </a:r>
            <a:r>
              <a:rPr lang="da-DK" dirty="0"/>
              <a:t> programperiode og kan danne grundlag for </a:t>
            </a:r>
            <a:r>
              <a:rPr lang="da-DK" dirty="0" err="1"/>
              <a:t>opfølgende</a:t>
            </a:r>
            <a:r>
              <a:rPr lang="da-DK" dirty="0"/>
              <a:t> leverancer. </a:t>
            </a:r>
          </a:p>
          <a:p>
            <a:endParaRPr lang="da-DK" dirty="0"/>
          </a:p>
          <a:p>
            <a:r>
              <a:rPr lang="da-DK" dirty="0"/>
              <a:t> </a:t>
            </a:r>
          </a:p>
          <a:p>
            <a:endParaRPr lang="da-DK" dirty="0"/>
          </a:p>
        </p:txBody>
      </p:sp>
    </p:spTree>
    <p:extLst>
      <p:ext uri="{BB962C8B-B14F-4D97-AF65-F5344CB8AC3E}">
        <p14:creationId xmlns:p14="http://schemas.microsoft.com/office/powerpoint/2010/main" val="295745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25. september 2024</a:t>
            </a:fld>
            <a:endParaRPr lang="da-DK" dirty="0"/>
          </a:p>
        </p:txBody>
      </p:sp>
      <p:sp>
        <p:nvSpPr>
          <p:cNvPr id="3" name="Pladsholder til slidenummer 2"/>
          <p:cNvSpPr>
            <a:spLocks noGrp="1"/>
          </p:cNvSpPr>
          <p:nvPr>
            <p:ph type="sldNum" sz="quarter" idx="18"/>
          </p:nvPr>
        </p:nvSpPr>
        <p:spPr/>
        <p:txBody>
          <a:bodyPr/>
          <a:lstStyle/>
          <a:p>
            <a:r>
              <a:rPr lang="da-DK" smtClean="0"/>
              <a:t>Side </a:t>
            </a:r>
            <a:fld id="{8E044AEF-F590-47CE-BE8F-5C241A59BA2A}" type="slidenum">
              <a:rPr lang="da-DK" smtClean="0"/>
              <a:pPr/>
              <a:t>9</a:t>
            </a:fld>
            <a:endParaRPr lang="da-DK" dirty="0"/>
          </a:p>
        </p:txBody>
      </p:sp>
      <p:sp>
        <p:nvSpPr>
          <p:cNvPr id="4" name="Pladsholder til tekst 3"/>
          <p:cNvSpPr>
            <a:spLocks noGrp="1"/>
          </p:cNvSpPr>
          <p:nvPr>
            <p:ph type="body" sz="quarter" idx="21"/>
          </p:nvPr>
        </p:nvSpPr>
        <p:spPr/>
        <p:txBody>
          <a:bodyPr/>
          <a:lstStyle/>
          <a:p>
            <a:r>
              <a:rPr lang="da-DK" dirty="0" smtClean="0"/>
              <a:t>Baggrund ift. </a:t>
            </a:r>
            <a:r>
              <a:rPr lang="da-DK" dirty="0" err="1" smtClean="0"/>
              <a:t>DUG’ernes</a:t>
            </a:r>
            <a:r>
              <a:rPr lang="da-DK" dirty="0" smtClean="0"/>
              <a:t> arbejdsprogrammer</a:t>
            </a:r>
            <a:endParaRPr lang="da-DK" dirty="0"/>
          </a:p>
        </p:txBody>
      </p:sp>
      <p:sp>
        <p:nvSpPr>
          <p:cNvPr id="5" name="Pladsholder til tekst 4"/>
          <p:cNvSpPr>
            <a:spLocks noGrp="1"/>
          </p:cNvSpPr>
          <p:nvPr>
            <p:ph type="body" sz="quarter" idx="14"/>
          </p:nvPr>
        </p:nvSpPr>
        <p:spPr>
          <a:xfrm>
            <a:off x="251520" y="915566"/>
            <a:ext cx="8064896" cy="3419999"/>
          </a:xfrm>
        </p:spPr>
        <p:txBody>
          <a:bodyPr/>
          <a:lstStyle/>
          <a:p>
            <a:r>
              <a:rPr lang="da-DK" sz="1000" dirty="0" smtClean="0"/>
              <a:t>Partnerskab </a:t>
            </a:r>
            <a:r>
              <a:rPr lang="da-DK" sz="1000" dirty="0"/>
              <a:t>skal producere 3 </a:t>
            </a:r>
            <a:r>
              <a:rPr lang="da-DK" sz="1000" dirty="0" smtClean="0"/>
              <a:t>generelle typer </a:t>
            </a:r>
            <a:r>
              <a:rPr lang="da-DK" sz="1000" dirty="0"/>
              <a:t>af leverancer</a:t>
            </a:r>
            <a:r>
              <a:rPr lang="da-DK" sz="1000" dirty="0" smtClean="0"/>
              <a:t>: 1) Anbefalinger </a:t>
            </a:r>
            <a:r>
              <a:rPr lang="da-DK" sz="1000" dirty="0"/>
              <a:t>til </a:t>
            </a:r>
            <a:r>
              <a:rPr lang="da-DK" sz="1000" dirty="0" smtClean="0"/>
              <a:t>regeringen, 2) </a:t>
            </a:r>
            <a:r>
              <a:rPr lang="da-DK" sz="1000" dirty="0"/>
              <a:t>Frivillige </a:t>
            </a:r>
            <a:r>
              <a:rPr lang="da-DK" sz="1000" dirty="0" smtClean="0"/>
              <a:t>tiltag og 3) Pilot </a:t>
            </a:r>
            <a:r>
              <a:rPr lang="da-DK" sz="1000" dirty="0"/>
              <a:t>og </a:t>
            </a:r>
            <a:r>
              <a:rPr lang="da-DK" sz="1000" dirty="0" smtClean="0"/>
              <a:t>testprojekter. Typerne dækker over følgende konkrete leverancetyper (bemærk, at der kan tilføjes flere typer, i løbet af programmet): </a:t>
            </a:r>
            <a:endParaRPr lang="da-DK" sz="1000" dirty="0"/>
          </a:p>
          <a:p>
            <a:pPr marL="228600" indent="-228600">
              <a:buAutoNum type="arabicParenR"/>
            </a:pPr>
            <a:r>
              <a:rPr lang="da-DK" sz="900" b="1" i="1" dirty="0" smtClean="0"/>
              <a:t>Anbefaling (til regeringen),</a:t>
            </a:r>
            <a:r>
              <a:rPr lang="da-DK" sz="900" i="1" dirty="0" smtClean="0"/>
              <a:t> der forudsætter politisk stillingtagen, fx til regulering om </a:t>
            </a:r>
            <a:r>
              <a:rPr lang="da-DK" sz="900" i="1" dirty="0"/>
              <a:t>frisættelse af øvrig relevant </a:t>
            </a:r>
            <a:r>
              <a:rPr lang="da-DK" sz="900" i="1" dirty="0" err="1"/>
              <a:t>eldata</a:t>
            </a:r>
            <a:r>
              <a:rPr lang="da-DK" sz="900" i="1" dirty="0"/>
              <a:t> (udover forbrugs- og produktionsdata) i regi af </a:t>
            </a:r>
            <a:r>
              <a:rPr lang="da-DK" sz="900" i="1" dirty="0" smtClean="0"/>
              <a:t>elforsyningsloven. </a:t>
            </a:r>
            <a:r>
              <a:rPr lang="da-DK" sz="900" i="1" dirty="0"/>
              <a:t>Anbefalingerne bør have karakter af beslutningsoplæg og indeholde de konkrete tiltag, der skal til for at opnå det ønskede resultat inkl. opstilling af forskellige scenarier, detaljerede forslag til evt. ændring af reguleringen, økonomiske konsekvensberegninger, beskrivelse af konsekvenserne for dataøkosystemet osv. </a:t>
            </a:r>
            <a:endParaRPr lang="da-DK" sz="900" i="1" dirty="0" smtClean="0"/>
          </a:p>
          <a:p>
            <a:pPr marL="228600" indent="-228600">
              <a:buAutoNum type="arabicParenR"/>
            </a:pPr>
            <a:r>
              <a:rPr lang="da-DK" sz="900" b="1" i="1" dirty="0" smtClean="0"/>
              <a:t>(Branche-)standard</a:t>
            </a:r>
            <a:r>
              <a:rPr lang="da-DK" sz="900" i="1" dirty="0" smtClean="0"/>
              <a:t>, fx for </a:t>
            </a:r>
            <a:r>
              <a:rPr lang="da-DK" sz="900" i="1" dirty="0" err="1" smtClean="0"/>
              <a:t>fsva</a:t>
            </a:r>
            <a:r>
              <a:rPr lang="da-DK" sz="900" i="1" dirty="0" smtClean="0"/>
              <a:t>. dataformat- </a:t>
            </a:r>
            <a:r>
              <a:rPr lang="da-DK" sz="900" i="1" dirty="0"/>
              <a:t>og kvalitet, tidsopløsning og opdateringsfrekvens</a:t>
            </a:r>
            <a:r>
              <a:rPr lang="da-DK" sz="900" i="1" dirty="0" smtClean="0"/>
              <a:t>, adgangsmetode vedr.</a:t>
            </a:r>
            <a:r>
              <a:rPr lang="da-DK" sz="900" i="1" dirty="0"/>
              <a:t> </a:t>
            </a:r>
            <a:r>
              <a:rPr lang="da-DK" sz="900" i="1" dirty="0" smtClean="0"/>
              <a:t>fjernvarmeforbrugsdata</a:t>
            </a:r>
          </a:p>
          <a:p>
            <a:pPr marL="228600" indent="-228600">
              <a:buAutoNum type="arabicParenR"/>
            </a:pPr>
            <a:r>
              <a:rPr lang="da-DK" sz="900" b="1" i="1" dirty="0" smtClean="0"/>
              <a:t>God praksis</a:t>
            </a:r>
            <a:r>
              <a:rPr lang="da-DK" sz="900" i="1" dirty="0" smtClean="0"/>
              <a:t> (</a:t>
            </a:r>
            <a:r>
              <a:rPr lang="da-DK" sz="900" i="1" dirty="0" err="1" smtClean="0"/>
              <a:t>best</a:t>
            </a:r>
            <a:r>
              <a:rPr lang="da-DK" sz="900" i="1" dirty="0" smtClean="0"/>
              <a:t> </a:t>
            </a:r>
            <a:r>
              <a:rPr lang="da-DK" sz="900" i="1" dirty="0" err="1" smtClean="0"/>
              <a:t>practice</a:t>
            </a:r>
            <a:r>
              <a:rPr lang="da-DK" sz="900" i="1" dirty="0" smtClean="0"/>
              <a:t>), fx eksempler på hvordan </a:t>
            </a:r>
            <a:r>
              <a:rPr lang="da-DK" sz="900" i="1" dirty="0"/>
              <a:t>digitaliseringstiltag kan bidrage til en mere effektiv drift i </a:t>
            </a:r>
            <a:r>
              <a:rPr lang="da-DK" sz="900" i="1" dirty="0" smtClean="0"/>
              <a:t>elsektoren </a:t>
            </a:r>
          </a:p>
          <a:p>
            <a:pPr marL="228600" indent="-228600">
              <a:buAutoNum type="arabicParenR"/>
            </a:pPr>
            <a:r>
              <a:rPr lang="da-DK" sz="900" b="1" i="1" dirty="0" smtClean="0"/>
              <a:t>Retningslinjer</a:t>
            </a:r>
            <a:r>
              <a:rPr lang="da-DK" sz="900" i="1" dirty="0" smtClean="0"/>
              <a:t>, fx fælles retningslinjer for </a:t>
            </a:r>
            <a:r>
              <a:rPr lang="da-DK" sz="900" i="1" dirty="0"/>
              <a:t>dataformater inkl. metadata i </a:t>
            </a:r>
            <a:r>
              <a:rPr lang="da-DK" sz="900" i="1" dirty="0" smtClean="0"/>
              <a:t>partnerskabet eller for </a:t>
            </a:r>
            <a:r>
              <a:rPr lang="da-DK" sz="900" i="1" dirty="0" err="1"/>
              <a:t>API’er</a:t>
            </a:r>
            <a:r>
              <a:rPr lang="da-DK" sz="900" i="1" dirty="0"/>
              <a:t> til udveksling af forbrugsdata </a:t>
            </a:r>
            <a:r>
              <a:rPr lang="da-DK" sz="900" i="1" dirty="0" smtClean="0"/>
              <a:t>(protokol </a:t>
            </a:r>
            <a:r>
              <a:rPr lang="da-DK" sz="900" i="1" dirty="0"/>
              <a:t>for udveksling af data med samme </a:t>
            </a:r>
            <a:r>
              <a:rPr lang="da-DK" sz="900" i="1" dirty="0" smtClean="0"/>
              <a:t>sprog)</a:t>
            </a:r>
            <a:endParaRPr lang="da-DK" sz="900" i="1" dirty="0"/>
          </a:p>
          <a:p>
            <a:pPr marL="228600" indent="-228600">
              <a:buAutoNum type="arabicParenR"/>
            </a:pPr>
            <a:r>
              <a:rPr lang="da-DK" sz="900" b="1" i="1" dirty="0"/>
              <a:t> </a:t>
            </a:r>
            <a:r>
              <a:rPr lang="da-DK" sz="900" b="1" i="1" dirty="0" smtClean="0"/>
              <a:t>Vejledning</a:t>
            </a:r>
            <a:r>
              <a:rPr lang="da-DK" sz="900" b="1" i="1" dirty="0"/>
              <a:t>, </a:t>
            </a:r>
            <a:r>
              <a:rPr lang="da-DK" sz="900" i="1" dirty="0"/>
              <a:t>fra myndighedsside, fx ift. gældende regler i </a:t>
            </a:r>
            <a:r>
              <a:rPr lang="da-DK" sz="900" i="1"/>
              <a:t>relevant </a:t>
            </a:r>
            <a:r>
              <a:rPr lang="da-DK" sz="900" i="1" smtClean="0"/>
              <a:t>sektorlovgivning</a:t>
            </a:r>
            <a:endParaRPr lang="da-DK" sz="900" i="1" dirty="0"/>
          </a:p>
          <a:p>
            <a:pPr marL="228600" indent="-228600">
              <a:buAutoNum type="arabicParenR"/>
            </a:pPr>
            <a:r>
              <a:rPr lang="da-DK" sz="900" b="1" i="1" dirty="0" smtClean="0"/>
              <a:t>Rådgivning, </a:t>
            </a:r>
            <a:r>
              <a:rPr lang="da-DK" sz="900" i="1" dirty="0" err="1" smtClean="0"/>
              <a:t>mhp</a:t>
            </a:r>
            <a:r>
              <a:rPr lang="da-DK" sz="900" i="1" dirty="0" smtClean="0"/>
              <a:t>. at skabe sammenhæng og ensartethed i programmet, specifikt vedrørende fællesoffentlige arkitekturprincipper, og mere generelt eksempelvis ift. GDPR</a:t>
            </a:r>
            <a:r>
              <a:rPr lang="da-DK" sz="900" b="1" i="1" dirty="0" smtClean="0"/>
              <a:t>.</a:t>
            </a:r>
          </a:p>
          <a:p>
            <a:pPr marL="228600" indent="-228600">
              <a:buAutoNum type="arabicParenR"/>
            </a:pPr>
            <a:r>
              <a:rPr lang="da-DK" sz="900" b="1" i="1" dirty="0" smtClean="0"/>
              <a:t>Understøttelse</a:t>
            </a:r>
            <a:r>
              <a:rPr lang="da-DK" sz="900" i="1" dirty="0" smtClean="0"/>
              <a:t>, af processer og fora, fx i et europæisk </a:t>
            </a:r>
            <a:r>
              <a:rPr lang="da-DK" sz="900" i="1" dirty="0"/>
              <a:t>arbejde vedr. kommunikationsprotokoller og standarder for </a:t>
            </a:r>
            <a:r>
              <a:rPr lang="da-DK" sz="900" i="1" dirty="0" smtClean="0"/>
              <a:t>tovejsladning</a:t>
            </a:r>
            <a:endParaRPr lang="da-DK" sz="900" i="1" dirty="0"/>
          </a:p>
          <a:p>
            <a:pPr marL="228600" indent="-228600">
              <a:buAutoNum type="arabicParenR"/>
            </a:pPr>
            <a:r>
              <a:rPr lang="da-DK" sz="900" b="1" i="1" dirty="0" smtClean="0"/>
              <a:t>Analyse//redegørelse</a:t>
            </a:r>
            <a:r>
              <a:rPr lang="da-DK" sz="900" i="1" dirty="0" smtClean="0"/>
              <a:t>, </a:t>
            </a:r>
            <a:r>
              <a:rPr lang="da-DK" sz="900" i="1" dirty="0"/>
              <a:t>for at </a:t>
            </a:r>
            <a:r>
              <a:rPr lang="da-DK" sz="900" i="1" dirty="0" smtClean="0"/>
              <a:t>styrke </a:t>
            </a:r>
            <a:r>
              <a:rPr lang="da-DK" sz="900" i="1" dirty="0" err="1"/>
              <a:t>vidensgrundlaget</a:t>
            </a:r>
            <a:r>
              <a:rPr lang="da-DK" sz="900" i="1" dirty="0"/>
              <a:t> for </a:t>
            </a:r>
            <a:r>
              <a:rPr lang="da-DK" sz="900" i="1" dirty="0" smtClean="0"/>
              <a:t>senere (potentielle) FDP-leverancer, fx analyse af </a:t>
            </a:r>
            <a:r>
              <a:rPr lang="da-DK" sz="900" i="1" dirty="0"/>
              <a:t>hvordan digitaliseringstiltag kan </a:t>
            </a:r>
            <a:r>
              <a:rPr lang="da-DK" sz="900" i="1" dirty="0" smtClean="0"/>
              <a:t>bidrage </a:t>
            </a:r>
            <a:r>
              <a:rPr lang="da-DK" sz="900" i="1" dirty="0"/>
              <a:t>til en mere effektiv drift i </a:t>
            </a:r>
            <a:r>
              <a:rPr lang="da-DK" sz="900" i="1" dirty="0" smtClean="0"/>
              <a:t>fjernvarmesektoren, udarbejdelse af business cases, mm. Analyserne//redegørelser kan fx pege på, at der er grundlag for at udarbejde en eller flere konkrete anbefalings-leverancer. </a:t>
            </a:r>
            <a:endParaRPr lang="da-DK" sz="900" i="1" dirty="0"/>
          </a:p>
          <a:p>
            <a:pPr marL="228600" indent="-228600">
              <a:buAutoNum type="arabicParenR"/>
            </a:pPr>
            <a:r>
              <a:rPr lang="da-DK" sz="900" b="1" i="1" dirty="0"/>
              <a:t>P</a:t>
            </a:r>
            <a:r>
              <a:rPr lang="da-DK" sz="900" b="1" i="1" dirty="0" smtClean="0"/>
              <a:t>ilot- eller testprojekt</a:t>
            </a:r>
            <a:r>
              <a:rPr lang="da-DK" sz="900" i="1" dirty="0" smtClean="0"/>
              <a:t>, som kan understøtte opfyldelsen af konkrete målsætninger og/eller andre leverancer. Resultaterne af disse kan fx føre til, at der udarbejdes anbefalings-leverancer.</a:t>
            </a:r>
            <a:endParaRPr lang="da-DK" sz="900" i="1" dirty="0"/>
          </a:p>
          <a:p>
            <a:endParaRPr lang="da-DK" dirty="0" smtClean="0">
              <a:solidFill>
                <a:schemeClr val="accent3"/>
              </a:solidFill>
            </a:endParaRPr>
          </a:p>
          <a:p>
            <a:endParaRPr lang="da-DK" dirty="0" smtClean="0">
              <a:solidFill>
                <a:schemeClr val="accent3"/>
              </a:solidFill>
            </a:endParaRPr>
          </a:p>
          <a:p>
            <a:r>
              <a:rPr lang="da-DK" dirty="0"/>
              <a:t> </a:t>
            </a:r>
          </a:p>
          <a:p>
            <a:endParaRPr lang="da-DK" dirty="0"/>
          </a:p>
        </p:txBody>
      </p:sp>
    </p:spTree>
    <p:extLst>
      <p:ext uri="{BB962C8B-B14F-4D97-AF65-F5344CB8AC3E}">
        <p14:creationId xmlns:p14="http://schemas.microsoft.com/office/powerpoint/2010/main" val="38450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54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3&quot;&gt;&lt;elem m_fUsage=&quot;3.43900000000000005684E+00&quot;&gt;&lt;m_msothmcolidx val=&quot;0&quot;/&gt;&lt;m_rgb r=&quot;AE&quot; g=&quot;D9&quot; b=&quot;DE&quot;/&gt;&lt;/elem&gt;&lt;elem m_fUsage=&quot;1.24659000000000008690E+00&quot;&gt;&lt;m_msothmcolidx val=&quot;0&quot;/&gt;&lt;m_rgb r=&quot;4B&quot; g=&quot;C6&quot; b=&quot;CE&quot;/&gt;&lt;/elem&gt;&lt;elem m_fUsage=&quot;5.31441000000000163261E-01&quot;&gt;&lt;m_msothmcolidx val=&quot;0&quot;/&gt;&lt;m_rgb r=&quot;3F&quot; g=&quot;D5&quot; b=&quot;C2&quot;/&gt;&lt;/elem&gt;&lt;/m_vecMRU&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u0hNEZ8_VntgwI7lIwf11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2t_zNL70pQc1ehuIiFaf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Zf5CsRk.v9_1k3SHqsPc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160sWRn1YTCre79R3XWZ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8hZq7pApZD8a4SaIXaqJ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lA.glq1ophHSiaYaa7XmD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dkaVO0ojfbhG2disADNC8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3eW34nkzqoQZ3I20xpL6y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5kMcFTlVZrKSa4wYvlrQ4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KI1qD5x3FiHIwGQk.kGDP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FpMnYuizo7AQnIynn01N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1XZjMlXGcL5y._LLdNZP.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tT.g1lRWynQR0KhnC.AB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Qdzm99HHzEBKwWo5JG6DG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MnkC8twBpeH3Z4ZaImCZ0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PeceHCzQ.7rM40k54BU8E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jxIvh52BQmJ0TTOeuJ1Li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Wr9.nyxtP2qzqsRkJQ9mJ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aoQTKumzO8pSz.o0_h618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C50nYN7oH1yZDML2MOLi0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vXSrXDsFa1_z71xNjvHkM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4o7pnFPe7cYbIBfkYc0r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yjA.7zqsNp9XIzjlCJj9a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nOjIftrN_XC8ZKtbQFX9z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DzwtY6mqTsaQBRCvBwIs3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lm7.UHQt846yOR5mAIERv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pmHKDZ3p_V3DJEb.gCTRB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njOavftt3lv2GeUuXkeLg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vtaAeBzQ.G.BXpNw_UIkW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gbLHzreGkdcyfSAS1X.j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nCiBnL719ScB69lYzID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QKMlskgRQD9JPH93C.FZc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OKF0bo8b5Z2vSGnnIb7Y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Lxa9CwY1N3sZmYDCCQGTU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J5Ip5sPLRZuXx123OUnhG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QGc3cV0A.YhDhubsgt7bb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Bb7RmXBGOiDStUZBFaYT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QUGmXdwmk3llfYw_8yxHO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LvSqi55D4OJZ8Z428c3nm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9s54mEYvOFGLgJ1Qf3IVm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m5qik6vCaKV_A8Z4e08Pp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vzTnnVBDI7SAEpHzOUwU7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1f.E030yvxsCoaV0mYy4Z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xSP6sfcFFyIVt1a7NdVZL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Tp9TKREAY5L.HTVqvUqYc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sx6efvQE7HoE.iW18i8fY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0R8iG1Ajfl.Jefzsv5no2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RcNm6.8AZABh6OyBsq2uQ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EW29kHS9_mO911vXdQICc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y5xJ4C0YB2MPNnryHUk6W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8fdy.iUxKewgJXqbiE0.E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cuEjSIeuTnBsfU9LTLKOW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RgxBfWJkx3UHqlJ_BRYi0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zHxQWXoLQnywCAGMNkgxN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XRIsULRT3ZDDbLynv1fL_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7Jgk8SZqXOSY7UxjjU6dg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Q00.8xcNs7eL2PTFqzk1Z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C0S.nGYr7IB4wQVXs3iqR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wFpMnYuizo7AQnIynn01N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C4o7pnFPe7cYbIBfkYc0r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tOKF0bo8b5Z2vSGnnIb7Y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xSP6sfcFFyIVt1a7NdVZL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XRIsULRT3ZDDbLynv1fL_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nYAPnhn2kHeY6f5XxskW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pIqfdgRsEpIMWCIC.NML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nYAPnhn2kHeY6f5XxskW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O54xMF56a5Fc.w9jjzeKy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cveLYai8gBn_SxVjmsEjv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JoDWf_nHqbAlJiGCwOTW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fhb26uNSf4U.CkL5chc8T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OjlRfoCeaMTe8AY7IYtR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57g08z3GfboYt1l86Ch2x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IuNzIIKnDuTG7oklVUMUe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LAWf1wUzNcfvgGAT9vfCh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ixJZHxqGAr6UKmtOzLQTF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yjig7IyJ1ptmAYtVWVdE9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IqfdgRsEpIMWCIC.NMLY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idyDwL05kPUUfqPsmeac2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jwcvKxEYscTVBQ1QkNP7q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j.O3QEWa4Glg8UuTpaXu7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8z9Rk7OyioLpqbH6uBQcc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0vJM31MMw2dS3aaG8WfE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rOfRyvMlITdIg9c5opeT9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4rqgQp2X6PHhp8_zN7hqb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cP.kdXcfoeIB14aAp11nj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AWTN7x94Lv0V8b0qekzud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gTbGcmqL48AZ_1la4AMFn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O54xMF56a5Fc.w9jjzeKy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auvtAcB55Cngo7J0w7dfx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mMkJ99AHgiCgRc6jCdnWD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_BWsquC0grVng3fBkHqo4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JK3ZRrA6snyD6Fwpx61le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1WZQqmJ__dWfNyzYIWMLf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DWThc4GBJq2wuqethxlRT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14nRnzAS8Fh7DgEz0XsHF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Evwt4vB5NM3T8oNzdGE_L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bHo1mVAbppNk6tTGTPOZU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sdRGJpPC_26l6Dm4HOfnA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veLYai8gBn_SxVjmsEjv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XJ5xsSGhfz87ZPehmwHqS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TpDl8T.EIi7ZzAmA998Z1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X_BTbF1HMkyOYw_RWzbWF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rES70X4p58UTa_TcF1teG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c0fOOsERF7azT0xlFTF5L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VQNf4x_ROEDeYrQ8wpu6X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BHBHBk0d0IFg_XgL178LA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uCShnYi7UC8mKSFgEm.F7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ps6beiR.Rkdv9wHG7V1A9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J0SgTMypVr6qfU8ccN4Vj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JoDWf_nHqbAlJiGCwOTW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Zs.vDSKw4_hST416qitfD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0bUzXFobZVie4jfD_Q3A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2br4cWmp2LhCxWBCXw4FZ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1UPmBj2xZilRpV5s.478I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vKhdZPly_qI3UnrOuLQ_b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InW0_foUBLTQukJVWFlDL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Stq4kHUsIU86aPzVXOejT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eBV57ACjuaEP.m.sspEri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tz_SwTAVymz7ZuMOzvj4N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DGDVMOLyj87WaXzAV4YdS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hb26uNSf4U.CkL5chc8T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cXgQThxeUj2kAASrYjiFy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jkePRhSn_hEZvLJBrMHyZ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7NDnUsRvtRBJHlXtSZXl5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5D2zlu5FlbbtqsuF157D4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Z.YZnmDx81wrfAR_nIN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KQXeveXZUOxLU1JAAXRpl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D8jNKWFThPCdCQY5lcmHm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Sw38IND4fxNOiuE3cRNrB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Ej14rT9XIT6htytyxUnKG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RCdgF8p.mKKXMknY6rxOr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OjlRfoCeaMTe8AY7IYtR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5yBHcilcBg7k.NXcIJeGC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OkAbqN28pbtsZF10CKJ58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5kMcFTlVZrKSa4wYvlrQ4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KI1qD5x3FiHIwGQk.kGDP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1XZjMlXGcL5y._LLdNZP.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otT.g1lRWynQR0KhnC.AB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Qdzm99HHzEBKwWo5JG6DG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MnkC8twBpeH3Z4ZaImCZ0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PeceHCzQ.7rM40k54BU8E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jxIvh52BQmJ0TTOeuJ1Li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57g08z3GfboYt1l86Ch2x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afpxTwfTkFDKK6J.Oh.b5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Wr9.nyxtP2qzqsRkJQ9mJ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aoQTKumzO8pSz.o0_h618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C50nYN7oH1yZDML2MOLi0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vXSrXDsFa1_z71xNjvHkM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yjA.7zqsNp9XIzjlCJj9a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nOjIftrN_XC8ZKtbQFX9z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DzwtY6mqTsaQBRCvBwIs3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lm7.UHQt846yOR5mAIERv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VIYlhM3NlAcnKGD0SAzJ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IuNzIIKnDuTG7oklVUMUe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qNd5agUmjjQQBYDC6tcsM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csxliffPRIAvFv2NHFb5N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bCBUO7iXtbcrBrqvxigSK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QPwLv4wDokkCdno4Vell.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7ZlPcpsMAUH5XitwlOMP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ZkFWoDiEt55u..hcT_h9B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D3xXMRL9LEwuziYMPDpvE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33RrfQOxVo4KKAO1OeVSx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kFHm5LEQpZFjfCfFfeqD1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PnNo8eKjpX42vSXx4ju22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LAWf1wUzNcfvgGAT9vfCh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RdBqKUsWACyw8emXHmUC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dxbjxJINSZ5CvkoLQBAul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XMQ10PTDhQdKqzHmeiGEN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ULpE_vml6NtGp4bZJHuM1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_7Uv3WlKYQ3G6aWxTtSVw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O5u5NnQKnmFJKQXT8PhCw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MgkSKl7CjVLGmW92wqHnx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pizxQuYwYHWbaPtZFiUWk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u0hNEZ8_VntgwI7lIwf11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2t_zNL70pQc1ehuIiFaf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ixJZHxqGAr6UKmtOzLQTF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Zf5CsRk.v9_1k3SHqsPc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160sWRn1YTCre79R3XWZ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D8hZq7pApZD8a4SaIXaqJ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lA.glq1ophHSiaYaa7XmD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dkaVO0ojfbhG2disADNC8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3eW34nkzqoQZ3I20xpL6y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bgbLHzreGkdcyfSAS1X.j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vtaAeBzQ.G.BXpNw_UIkW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pmHKDZ3p_V3DJEb.gCTRB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ynCiBnL719ScB69lYzID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yjig7IyJ1ptmAYtVWVdE9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QKMlskgRQD9JPH93C.FZc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njOavftt3lv2GeUuXkeLg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Lxa9CwY1N3sZmYDCCQGTU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J5Ip5sPLRZuXx123OUnhG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QGc3cV0A.YhDhubsgt7bb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LvSqi55D4OJZ8Z428c3nm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8Bb7RmXBGOiDStUZBFaYT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m5qik6vCaKV_A8Z4e08Pp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vzTnnVBDI7SAEpHzOUwU7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1f.E030yvxsCoaV0mYy4Z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idyDwL05kPUUfqPsmeac2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Tp9TKREAY5L.HTVqvUqYc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zHxQWXoLQnywCAGMNkgxN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RgxBfWJkx3UHqlJ_BRYi0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cuEjSIeuTnBsfU9LTLKOW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y5xJ4C0YB2MPNnryHUk6W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0R8iG1Ajfl.Jefzsv5no2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8fdy.iUxKewgJXqbiE0.E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EW29kHS9_mO911vXdQICc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sx6efvQE7HoE.iW18i8fY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RcNm6.8AZABh6OyBsq2uQ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jwcvKxEYscTVBQ1QkNP7q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TN0rjlUzfmSZuoQLnMEXp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j.O3QEWa4Glg8UuTpaXu7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8z9Rk7OyioLpqbH6uBQcc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0vJM31MMw2dS3aaG8WfE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OfRyvMlITdIg9c5opeT9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4rqgQp2X6PHhp8_zN7hqb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P.kdXcfoeIB14aAp11nj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WTN7x94Lv0V8b0qekzud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gTbGcmqL48AZ_1la4AMFn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uvtAcB55Cngo7J0w7dfx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MkJ99AHgiCgRc6jCdnW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_BWsquC0grVng3fBkHqo4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JK3ZRrA6snyD6Fwpx61le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1WZQqmJ__dWfNyzYIWMLf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DWThc4GBJq2wuqethxlR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14nRnzAS8Fh7DgEz0XsHF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Evwt4vB5NM3T8oNzdGE_L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bHo1mVAbppNk6tTGTPOZU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sdRGJpPC_26l6Dm4HOfn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XJ5xsSGhfz87ZPehmwHqS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TpDl8T.EIi7ZzAmA998Z1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X_BTbF1HMkyOYw_RWzbWF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ES70X4p58UTa_TcF1teG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c0fOOsERF7azT0xlFTF5L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QNf4x_ROEDeYrQ8wpu6X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BHBHBk0d0IFg_XgL178LA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uCShnYi7UC8mKSFgEm.F7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s6beiR.Rkdv9wHG7V1A9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J0SgTMypVr6qfU8ccN4Vj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Zs.vDSKw4_hST416qitfD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0bUzXFobZVie4jfD_Q3A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2br4cWmp2LhCxWBCXw4FZ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1UPmBj2xZilRpV5s.478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KhdZPly_qI3UnrOuLQ_b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nW0_foUBLTQukJVWFlDL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Stq4kHUsIU86aPzVXOej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eBV57ACjuaEP.m.sspEri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tz_SwTAVymz7ZuMOzvj4N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DGDVMOLyj87WaXzAV4YdS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jkePRhSn_hEZvLJBrMHyZ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kAbqN28pbtsZF10CKJ58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5yBHcilcBg7k.NXcIJeGC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RCdgF8p.mKKXMknY6rxOr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cXgQThxeUj2kAASrYjiFy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j14rT9XIT6htytyxUnKG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w38IND4fxNOiuE3cRNrB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D8jNKWFThPCdCQY5lcmHm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KQXeveXZUOxLU1JAAXRpl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Z.YZnmDx81wrfAR_nIN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5D2zlu5FlbbtqsuF157D4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7NDnUsRvtRBJHlXtSZXl5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IYlhM3NlAcnKGD0SAzJu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pizxQuYwYHWbaPtZFiUWk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PwLv4wDokkCdno4Vell.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qNd5agUmjjQQBYDC6tcsM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csxliffPRIAvFv2NHFb5N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bCBUO7iXtbcrBrqvxigSK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7ZlPcpsMAUH5XitwlOMP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ZkFWoDiEt55u..hcT_h9B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3xXMRL9LEwuziYMPDpvE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33RrfQOxVo4KKAO1OeVSx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kFHm5LEQpZFjfCfFfeqD1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PnNo8eKjpX42vSXx4ju22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RdBqKUsWACyw8emXHmUC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dxbjxJINSZ5CvkoLQBAul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MQ10PTDhQdKqzHmeiGEN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ULpE_vml6NtGp4bZJHuM1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_7Uv3WlKYQ3G6aWxTtSVw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5u5NnQKnmFJKQXT8PhCw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MgkSKl7CjVLGmW92wqHnx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afpxTwfTkFDKK6J.Oh.b5A"/>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0</TotalTime>
  <Words>1463</Words>
  <Application>Microsoft Office PowerPoint</Application>
  <PresentationFormat>Skærmshow (16:9)</PresentationFormat>
  <Paragraphs>274</Paragraphs>
  <Slides>9</Slides>
  <Notes>0</Notes>
  <HiddenSlides>0</HiddenSlides>
  <MMClips>0</MMClips>
  <ScaleCrop>false</ScaleCrop>
  <HeadingPairs>
    <vt:vector size="8" baseType="variant">
      <vt:variant>
        <vt:lpstr>Benyttede skrifttyper</vt:lpstr>
      </vt:variant>
      <vt:variant>
        <vt:i4>7</vt:i4>
      </vt:variant>
      <vt:variant>
        <vt:lpstr>Tema</vt:lpstr>
      </vt:variant>
      <vt:variant>
        <vt:i4>9</vt:i4>
      </vt:variant>
      <vt:variant>
        <vt:lpstr>Integrerede OLE-servere</vt:lpstr>
      </vt:variant>
      <vt:variant>
        <vt:i4>1</vt:i4>
      </vt:variant>
      <vt:variant>
        <vt:lpstr>Slidetitler</vt:lpstr>
      </vt:variant>
      <vt:variant>
        <vt:i4>9</vt:i4>
      </vt:variant>
    </vt:vector>
  </HeadingPairs>
  <TitlesOfParts>
    <vt:vector size="26" baseType="lpstr">
      <vt:lpstr>Arial</vt:lpstr>
      <vt:lpstr>Barlow Light</vt:lpstr>
      <vt:lpstr>Calibri</vt:lpstr>
      <vt:lpstr>Courier New</vt:lpstr>
      <vt:lpstr>Roboto</vt:lpstr>
      <vt:lpstr>Segoe UI Semilight</vt:lpstr>
      <vt:lpstr>Segoe UI Symbol</vt:lpstr>
      <vt:lpstr>Forsider</vt:lpstr>
      <vt:lpstr>Tekst</vt:lpstr>
      <vt:lpstr>Billeder og tabeller</vt:lpstr>
      <vt:lpstr>Faktabokse</vt:lpstr>
      <vt:lpstr>Faktacirkler</vt:lpstr>
      <vt:lpstr>Breaker, citat, pause og spørgsmål</vt:lpstr>
      <vt:lpstr>Tak for i dag</vt:lpstr>
      <vt:lpstr>2_Tekst</vt:lpstr>
      <vt:lpstr>3_Tekst</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2024-09-13T07:34:46Z</dcterms:created>
  <dcterms:modified xsi:type="dcterms:W3CDTF">2024-09-25T18:17:43Z</dcterms:modified>
</cp:coreProperties>
</file>